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7" r:id="rId4"/>
    <p:sldId id="266" r:id="rId5"/>
    <p:sldId id="264" r:id="rId6"/>
    <p:sldId id="258" r:id="rId7"/>
    <p:sldId id="268" r:id="rId8"/>
    <p:sldId id="259" r:id="rId9"/>
    <p:sldId id="263" r:id="rId10"/>
    <p:sldId id="265" r:id="rId11"/>
    <p:sldId id="260" r:id="rId12"/>
    <p:sldId id="269" r:id="rId13"/>
    <p:sldId id="270" r:id="rId14"/>
    <p:sldId id="275" r:id="rId15"/>
    <p:sldId id="272" r:id="rId16"/>
    <p:sldId id="274" r:id="rId17"/>
    <p:sldId id="26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Yu (MLCSU)" initials="VY(" lastIdx="1" clrIdx="0">
    <p:extLst>
      <p:ext uri="{19B8F6BF-5375-455C-9EA6-DF929625EA0E}">
        <p15:presenceInfo xmlns:p15="http://schemas.microsoft.com/office/powerpoint/2012/main" userId="S::Victor.Yu@midlandsandlancashirecsu.nhs.uk::6ba8110c-2557-4c01-83c3-6b2fe879ae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144" autoAdjust="0"/>
  </p:normalViewPr>
  <p:slideViewPr>
    <p:cSldViewPr snapToGrid="0">
      <p:cViewPr varScale="1">
        <p:scale>
          <a:sx n="89" d="100"/>
          <a:sy n="89" d="100"/>
        </p:scale>
        <p:origin x="13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425B4-2C97-44C7-B1D7-4CEA7531BB73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9CCEDC-2DF0-4DB5-9F38-DFD777E89784}">
      <dgm:prSet phldrT="[Text]"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 Create reference data frames</a:t>
          </a:r>
        </a:p>
      </dgm:t>
    </dgm:pt>
    <dgm:pt modelId="{033AFAD5-18E9-4426-AB85-4C59896061B8}" type="parTrans" cxnId="{36D441E6-1B51-4F62-985C-ED3670F4CAB9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D4F20D06-E2D0-404C-8A8F-431C20F96FE5}" type="sibTrans" cxnId="{36D441E6-1B51-4F62-985C-ED3670F4CAB9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1526D207-53B6-4DD1-B308-0DF3FC019EA8}">
      <dgm:prSet phldrT="[Text]"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Data importation (fingertips, Excel spreadsheets)</a:t>
          </a:r>
        </a:p>
      </dgm:t>
    </dgm:pt>
    <dgm:pt modelId="{338B31E6-0206-4E2E-9073-DCF87E4B0264}" type="parTrans" cxnId="{241F9E99-4999-4BF6-B2BD-C861FA034777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B5CB6100-FE56-4096-B362-8B9E4A489208}" type="sibTrans" cxnId="{241F9E99-4999-4BF6-B2BD-C861FA034777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0300CD32-6C89-4D0F-B9A8-6C43E39ED912}">
      <dgm:prSet phldrT="[Text]"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Wrangling</a:t>
          </a:r>
        </a:p>
      </dgm:t>
    </dgm:pt>
    <dgm:pt modelId="{F7EF6A61-79D0-48E5-9720-95B3FF7CB6DF}" type="parTrans" cxnId="{2175B6B9-FE75-4792-B070-19811C68963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30C164F9-882E-4F4D-9119-E5504CD2CB99}" type="sibTrans" cxnId="{2175B6B9-FE75-4792-B070-19811C68963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6EFF352E-FA44-4DF2-A7BA-D8593BD21A38}">
      <dgm:prSet/>
      <dgm:spPr/>
      <dgm:t>
        <a:bodyPr/>
        <a:lstStyle/>
        <a:p>
          <a:r>
            <a:rPr lang="en-GB" dirty="0" err="1">
              <a:latin typeface="Abadi Extra Light" panose="020B0204020104020204" pitchFamily="34" charset="0"/>
            </a:rPr>
            <a:t>RMarkdown</a:t>
          </a:r>
          <a:r>
            <a:rPr lang="en-GB" dirty="0">
              <a:latin typeface="Abadi Extra Light" panose="020B0204020104020204" pitchFamily="34" charset="0"/>
            </a:rPr>
            <a:t> script creation</a:t>
          </a:r>
        </a:p>
      </dgm:t>
    </dgm:pt>
    <dgm:pt modelId="{BB5B6958-780F-4B84-A811-829BB26876D8}" type="parTrans" cxnId="{AA7F29D0-400C-47C4-899C-093AF4CB382B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7047C4F7-96D7-4C77-B03B-76C6E87F8852}" type="sibTrans" cxnId="{AA7F29D0-400C-47C4-899C-093AF4CB382B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96045A13-B562-4C11-B60D-18F1D5E63121}">
      <dgm:prSet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1) HTML styling</a:t>
          </a:r>
          <a:br>
            <a:rPr lang="en-GB" dirty="0">
              <a:latin typeface="Abadi Extra Light" panose="020B0204020104020204" pitchFamily="34" charset="0"/>
            </a:rPr>
          </a:br>
          <a:r>
            <a:rPr lang="en-GB" dirty="0">
              <a:latin typeface="Abadi Extra Light" panose="020B0204020104020204" pitchFamily="34" charset="0"/>
            </a:rPr>
            <a:t>2) R code chunk creation</a:t>
          </a:r>
          <a:br>
            <a:rPr lang="en-GB" dirty="0">
              <a:latin typeface="Abadi Extra Light" panose="020B0204020104020204" pitchFamily="34" charset="0"/>
            </a:rPr>
          </a:br>
          <a:r>
            <a:rPr lang="en-GB" dirty="0">
              <a:latin typeface="Abadi Extra Light" panose="020B0204020104020204" pitchFamily="34" charset="0"/>
            </a:rPr>
            <a:t>3) Text insertion</a:t>
          </a:r>
        </a:p>
      </dgm:t>
    </dgm:pt>
    <dgm:pt modelId="{89A342A3-2FFF-4D29-8C72-D5C5D6632164}" type="parTrans" cxnId="{277A0670-46E3-4CBC-AAAE-0B298FB1E2C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B1F54E9C-71E4-4D9F-B615-AA796091E913}" type="sibTrans" cxnId="{277A0670-46E3-4CBC-AAAE-0B298FB1E2C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92C72565-F851-4C41-B97C-E31EA4408CD5}">
      <dgm:prSet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Export through </a:t>
          </a:r>
          <a:r>
            <a:rPr lang="en-GB" dirty="0" err="1">
              <a:latin typeface="Abadi Extra Light" panose="020B0204020104020204" pitchFamily="34" charset="0"/>
            </a:rPr>
            <a:t>Pandoc</a:t>
          </a:r>
          <a:r>
            <a:rPr lang="en-GB" dirty="0">
              <a:latin typeface="Abadi Extra Light" panose="020B0204020104020204" pitchFamily="34" charset="0"/>
            </a:rPr>
            <a:t> to HTML</a:t>
          </a:r>
        </a:p>
      </dgm:t>
    </dgm:pt>
    <dgm:pt modelId="{63FE10F8-C997-4FF7-9894-DE7B8567D6F2}" type="parTrans" cxnId="{E6939A72-85B1-4F15-81A2-4408ABD4802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5B5C7553-0247-4834-ADE0-FC70A3A18C9D}" type="sibTrans" cxnId="{E6939A72-85B1-4F15-81A2-4408ABD4802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A6AB1331-030B-4106-A6D9-AEF23A3704FB}">
      <dgm:prSet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Convert to PDF through </a:t>
          </a:r>
          <a:r>
            <a:rPr lang="en-GB" dirty="0" err="1">
              <a:latin typeface="Abadi Extra Light" panose="020B0204020104020204" pitchFamily="34" charset="0"/>
            </a:rPr>
            <a:t>wkhtmltopdf</a:t>
          </a:r>
          <a:endParaRPr lang="en-GB" dirty="0">
            <a:latin typeface="Abadi Extra Light" panose="020B0204020104020204" pitchFamily="34" charset="0"/>
          </a:endParaRPr>
        </a:p>
      </dgm:t>
    </dgm:pt>
    <dgm:pt modelId="{4000BFCF-CFF4-4BAE-B7A1-9830B52F0CE9}" type="parTrans" cxnId="{B2A5E2A4-D51A-4A6F-940D-FB71BA11AFA9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7010184D-D8BA-4904-BC54-27707C31984A}" type="sibTrans" cxnId="{B2A5E2A4-D51A-4A6F-940D-FB71BA11AFA9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FA2067D2-FF8C-4264-B598-B861DFB382B4}">
      <dgm:prSet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Extract for relevant CCGs, STPs, Trusts</a:t>
          </a:r>
        </a:p>
      </dgm:t>
    </dgm:pt>
    <dgm:pt modelId="{BD5A127B-2C7C-4AAB-9E3D-B3D5492F4917}" type="parTrans" cxnId="{028E8973-79F4-44A3-BECE-1E5EC83853BF}">
      <dgm:prSet/>
      <dgm:spPr/>
      <dgm:t>
        <a:bodyPr/>
        <a:lstStyle/>
        <a:p>
          <a:endParaRPr lang="en-GB"/>
        </a:p>
      </dgm:t>
    </dgm:pt>
    <dgm:pt modelId="{39D70B88-CE25-4CE0-922F-7A4D809587A1}" type="sibTrans" cxnId="{028E8973-79F4-44A3-BECE-1E5EC83853BF}">
      <dgm:prSet/>
      <dgm:spPr/>
      <dgm:t>
        <a:bodyPr/>
        <a:lstStyle/>
        <a:p>
          <a:endParaRPr lang="en-GB"/>
        </a:p>
      </dgm:t>
    </dgm:pt>
    <dgm:pt modelId="{315387F2-6E51-4C69-B556-4B85D6759E82}" type="pres">
      <dgm:prSet presAssocID="{7AC425B4-2C97-44C7-B1D7-4CEA7531BB73}" presName="Name0" presStyleCnt="0">
        <dgm:presLayoutVars>
          <dgm:dir/>
          <dgm:resizeHandles val="exact"/>
        </dgm:presLayoutVars>
      </dgm:prSet>
      <dgm:spPr/>
    </dgm:pt>
    <dgm:pt modelId="{9CE2A9BC-8A78-4622-B105-7AC1E033D758}" type="pres">
      <dgm:prSet presAssocID="{919CCEDC-2DF0-4DB5-9F38-DFD777E89784}" presName="node" presStyleLbl="node1" presStyleIdx="0" presStyleCnt="8">
        <dgm:presLayoutVars>
          <dgm:bulletEnabled val="1"/>
        </dgm:presLayoutVars>
      </dgm:prSet>
      <dgm:spPr/>
    </dgm:pt>
    <dgm:pt modelId="{A9D05DE0-3BE6-44B5-B502-8F146E281357}" type="pres">
      <dgm:prSet presAssocID="{D4F20D06-E2D0-404C-8A8F-431C20F96FE5}" presName="sibTrans" presStyleLbl="sibTrans1D1" presStyleIdx="0" presStyleCnt="7"/>
      <dgm:spPr/>
    </dgm:pt>
    <dgm:pt modelId="{9B41A0BB-822B-4031-B40B-3155F0E7666F}" type="pres">
      <dgm:prSet presAssocID="{D4F20D06-E2D0-404C-8A8F-431C20F96FE5}" presName="connectorText" presStyleLbl="sibTrans1D1" presStyleIdx="0" presStyleCnt="7"/>
      <dgm:spPr/>
    </dgm:pt>
    <dgm:pt modelId="{30D707A0-C0CF-497D-BD0D-C91EF59E0AAA}" type="pres">
      <dgm:prSet presAssocID="{1526D207-53B6-4DD1-B308-0DF3FC019EA8}" presName="node" presStyleLbl="node1" presStyleIdx="1" presStyleCnt="8">
        <dgm:presLayoutVars>
          <dgm:bulletEnabled val="1"/>
        </dgm:presLayoutVars>
      </dgm:prSet>
      <dgm:spPr/>
    </dgm:pt>
    <dgm:pt modelId="{2E591B07-9BCD-41A4-B3D1-F7685C50A45D}" type="pres">
      <dgm:prSet presAssocID="{B5CB6100-FE56-4096-B362-8B9E4A489208}" presName="sibTrans" presStyleLbl="sibTrans1D1" presStyleIdx="1" presStyleCnt="7"/>
      <dgm:spPr/>
    </dgm:pt>
    <dgm:pt modelId="{24785A90-E57B-4BE2-ABB3-D6A60F1749F9}" type="pres">
      <dgm:prSet presAssocID="{B5CB6100-FE56-4096-B362-8B9E4A489208}" presName="connectorText" presStyleLbl="sibTrans1D1" presStyleIdx="1" presStyleCnt="7"/>
      <dgm:spPr/>
    </dgm:pt>
    <dgm:pt modelId="{B2F57842-1C9E-4B25-86B6-EC57D2661B5A}" type="pres">
      <dgm:prSet presAssocID="{0300CD32-6C89-4D0F-B9A8-6C43E39ED912}" presName="node" presStyleLbl="node1" presStyleIdx="2" presStyleCnt="8">
        <dgm:presLayoutVars>
          <dgm:bulletEnabled val="1"/>
        </dgm:presLayoutVars>
      </dgm:prSet>
      <dgm:spPr/>
    </dgm:pt>
    <dgm:pt modelId="{90C7B1D4-822F-4F0A-AD61-C0AB0F66BC33}" type="pres">
      <dgm:prSet presAssocID="{30C164F9-882E-4F4D-9119-E5504CD2CB99}" presName="sibTrans" presStyleLbl="sibTrans1D1" presStyleIdx="2" presStyleCnt="7"/>
      <dgm:spPr/>
    </dgm:pt>
    <dgm:pt modelId="{95297652-4F6A-46A1-B5F9-D35C35C2CFD1}" type="pres">
      <dgm:prSet presAssocID="{30C164F9-882E-4F4D-9119-E5504CD2CB99}" presName="connectorText" presStyleLbl="sibTrans1D1" presStyleIdx="2" presStyleCnt="7"/>
      <dgm:spPr/>
    </dgm:pt>
    <dgm:pt modelId="{6C3D6F16-555B-410C-BE69-9B7E9840318D}" type="pres">
      <dgm:prSet presAssocID="{FA2067D2-FF8C-4264-B598-B861DFB382B4}" presName="node" presStyleLbl="node1" presStyleIdx="3" presStyleCnt="8">
        <dgm:presLayoutVars>
          <dgm:bulletEnabled val="1"/>
        </dgm:presLayoutVars>
      </dgm:prSet>
      <dgm:spPr/>
    </dgm:pt>
    <dgm:pt modelId="{F04D8759-B32F-4802-8688-BEFAB1693ACC}" type="pres">
      <dgm:prSet presAssocID="{39D70B88-CE25-4CE0-922F-7A4D809587A1}" presName="sibTrans" presStyleLbl="sibTrans1D1" presStyleIdx="3" presStyleCnt="7"/>
      <dgm:spPr/>
    </dgm:pt>
    <dgm:pt modelId="{12B5C52A-99B3-431D-9191-8F02368DB5D5}" type="pres">
      <dgm:prSet presAssocID="{39D70B88-CE25-4CE0-922F-7A4D809587A1}" presName="connectorText" presStyleLbl="sibTrans1D1" presStyleIdx="3" presStyleCnt="7"/>
      <dgm:spPr/>
    </dgm:pt>
    <dgm:pt modelId="{135CB346-702E-4C6F-86A9-0118344A1B07}" type="pres">
      <dgm:prSet presAssocID="{6EFF352E-FA44-4DF2-A7BA-D8593BD21A38}" presName="node" presStyleLbl="node1" presStyleIdx="4" presStyleCnt="8">
        <dgm:presLayoutVars>
          <dgm:bulletEnabled val="1"/>
        </dgm:presLayoutVars>
      </dgm:prSet>
      <dgm:spPr/>
    </dgm:pt>
    <dgm:pt modelId="{547EEEF3-657F-4CB5-A638-B1759F10B947}" type="pres">
      <dgm:prSet presAssocID="{7047C4F7-96D7-4C77-B03B-76C6E87F8852}" presName="sibTrans" presStyleLbl="sibTrans1D1" presStyleIdx="4" presStyleCnt="7"/>
      <dgm:spPr/>
    </dgm:pt>
    <dgm:pt modelId="{F4FF237F-5E92-453D-970E-748AD4B1407A}" type="pres">
      <dgm:prSet presAssocID="{7047C4F7-96D7-4C77-B03B-76C6E87F8852}" presName="connectorText" presStyleLbl="sibTrans1D1" presStyleIdx="4" presStyleCnt="7"/>
      <dgm:spPr/>
    </dgm:pt>
    <dgm:pt modelId="{B5631306-4ECB-4EFA-BF4F-EBEE8E32DD91}" type="pres">
      <dgm:prSet presAssocID="{96045A13-B562-4C11-B60D-18F1D5E63121}" presName="node" presStyleLbl="node1" presStyleIdx="5" presStyleCnt="8">
        <dgm:presLayoutVars>
          <dgm:bulletEnabled val="1"/>
        </dgm:presLayoutVars>
      </dgm:prSet>
      <dgm:spPr/>
    </dgm:pt>
    <dgm:pt modelId="{5A7F521B-106D-4231-8C56-9E6535232A08}" type="pres">
      <dgm:prSet presAssocID="{B1F54E9C-71E4-4D9F-B615-AA796091E913}" presName="sibTrans" presStyleLbl="sibTrans1D1" presStyleIdx="5" presStyleCnt="7"/>
      <dgm:spPr/>
    </dgm:pt>
    <dgm:pt modelId="{5AEA9920-0CD9-4B0A-95CB-E63411C3003E}" type="pres">
      <dgm:prSet presAssocID="{B1F54E9C-71E4-4D9F-B615-AA796091E913}" presName="connectorText" presStyleLbl="sibTrans1D1" presStyleIdx="5" presStyleCnt="7"/>
      <dgm:spPr/>
    </dgm:pt>
    <dgm:pt modelId="{77FC22DC-B02B-4101-92BA-B614DDC93D1D}" type="pres">
      <dgm:prSet presAssocID="{92C72565-F851-4C41-B97C-E31EA4408CD5}" presName="node" presStyleLbl="node1" presStyleIdx="6" presStyleCnt="8">
        <dgm:presLayoutVars>
          <dgm:bulletEnabled val="1"/>
        </dgm:presLayoutVars>
      </dgm:prSet>
      <dgm:spPr/>
    </dgm:pt>
    <dgm:pt modelId="{FA56AF4B-A05C-444E-8F81-D16E02B9D4F9}" type="pres">
      <dgm:prSet presAssocID="{5B5C7553-0247-4834-ADE0-FC70A3A18C9D}" presName="sibTrans" presStyleLbl="sibTrans1D1" presStyleIdx="6" presStyleCnt="7"/>
      <dgm:spPr/>
    </dgm:pt>
    <dgm:pt modelId="{BC7AAA56-4A26-4013-8303-C33BB0FEF56F}" type="pres">
      <dgm:prSet presAssocID="{5B5C7553-0247-4834-ADE0-FC70A3A18C9D}" presName="connectorText" presStyleLbl="sibTrans1D1" presStyleIdx="6" presStyleCnt="7"/>
      <dgm:spPr/>
    </dgm:pt>
    <dgm:pt modelId="{8C7438D3-BB68-40D2-A98B-EACA91034F78}" type="pres">
      <dgm:prSet presAssocID="{A6AB1331-030B-4106-A6D9-AEF23A3704FB}" presName="node" presStyleLbl="node1" presStyleIdx="7" presStyleCnt="8">
        <dgm:presLayoutVars>
          <dgm:bulletEnabled val="1"/>
        </dgm:presLayoutVars>
      </dgm:prSet>
      <dgm:spPr/>
    </dgm:pt>
  </dgm:ptLst>
  <dgm:cxnLst>
    <dgm:cxn modelId="{6D42D50F-A550-47A6-987A-403A48351024}" type="presOf" srcId="{5B5C7553-0247-4834-ADE0-FC70A3A18C9D}" destId="{BC7AAA56-4A26-4013-8303-C33BB0FEF56F}" srcOrd="1" destOrd="0" presId="urn:microsoft.com/office/officeart/2005/8/layout/bProcess3"/>
    <dgm:cxn modelId="{C397B610-4DE9-4E78-911C-DBFF64AF1C38}" type="presOf" srcId="{39D70B88-CE25-4CE0-922F-7A4D809587A1}" destId="{F04D8759-B32F-4802-8688-BEFAB1693ACC}" srcOrd="0" destOrd="0" presId="urn:microsoft.com/office/officeart/2005/8/layout/bProcess3"/>
    <dgm:cxn modelId="{A3D88716-D22B-42EB-A722-5C51CF3FF2BC}" type="presOf" srcId="{0300CD32-6C89-4D0F-B9A8-6C43E39ED912}" destId="{B2F57842-1C9E-4B25-86B6-EC57D2661B5A}" srcOrd="0" destOrd="0" presId="urn:microsoft.com/office/officeart/2005/8/layout/bProcess3"/>
    <dgm:cxn modelId="{371A6A19-578C-4EA5-895E-D3FAC9DB8A4C}" type="presOf" srcId="{7AC425B4-2C97-44C7-B1D7-4CEA7531BB73}" destId="{315387F2-6E51-4C69-B556-4B85D6759E82}" srcOrd="0" destOrd="0" presId="urn:microsoft.com/office/officeart/2005/8/layout/bProcess3"/>
    <dgm:cxn modelId="{93BDD21D-106A-4BFC-85D7-CEF87481462C}" type="presOf" srcId="{D4F20D06-E2D0-404C-8A8F-431C20F96FE5}" destId="{A9D05DE0-3BE6-44B5-B502-8F146E281357}" srcOrd="0" destOrd="0" presId="urn:microsoft.com/office/officeart/2005/8/layout/bProcess3"/>
    <dgm:cxn modelId="{E38B5524-B6C0-49AC-9359-362CC5379987}" type="presOf" srcId="{39D70B88-CE25-4CE0-922F-7A4D809587A1}" destId="{12B5C52A-99B3-431D-9191-8F02368DB5D5}" srcOrd="1" destOrd="0" presId="urn:microsoft.com/office/officeart/2005/8/layout/bProcess3"/>
    <dgm:cxn modelId="{B7EEC726-6F36-4120-81E2-D0E39BCAB476}" type="presOf" srcId="{96045A13-B562-4C11-B60D-18F1D5E63121}" destId="{B5631306-4ECB-4EFA-BF4F-EBEE8E32DD91}" srcOrd="0" destOrd="0" presId="urn:microsoft.com/office/officeart/2005/8/layout/bProcess3"/>
    <dgm:cxn modelId="{C384BA37-9EF5-46B5-96CA-748288E3E909}" type="presOf" srcId="{FA2067D2-FF8C-4264-B598-B861DFB382B4}" destId="{6C3D6F16-555B-410C-BE69-9B7E9840318D}" srcOrd="0" destOrd="0" presId="urn:microsoft.com/office/officeart/2005/8/layout/bProcess3"/>
    <dgm:cxn modelId="{DADF393C-5758-4953-83DF-BC0228F78A1F}" type="presOf" srcId="{30C164F9-882E-4F4D-9119-E5504CD2CB99}" destId="{95297652-4F6A-46A1-B5F9-D35C35C2CFD1}" srcOrd="1" destOrd="0" presId="urn:microsoft.com/office/officeart/2005/8/layout/bProcess3"/>
    <dgm:cxn modelId="{08734461-9A49-419A-86C0-A5482BE02408}" type="presOf" srcId="{D4F20D06-E2D0-404C-8A8F-431C20F96FE5}" destId="{9B41A0BB-822B-4031-B40B-3155F0E7666F}" srcOrd="1" destOrd="0" presId="urn:microsoft.com/office/officeart/2005/8/layout/bProcess3"/>
    <dgm:cxn modelId="{DBC14D42-3632-4110-B164-D5D31A9D4B73}" type="presOf" srcId="{30C164F9-882E-4F4D-9119-E5504CD2CB99}" destId="{90C7B1D4-822F-4F0A-AD61-C0AB0F66BC33}" srcOrd="0" destOrd="0" presId="urn:microsoft.com/office/officeart/2005/8/layout/bProcess3"/>
    <dgm:cxn modelId="{277A0670-46E3-4CBC-AAAE-0B298FB1E2CA}" srcId="{7AC425B4-2C97-44C7-B1D7-4CEA7531BB73}" destId="{96045A13-B562-4C11-B60D-18F1D5E63121}" srcOrd="5" destOrd="0" parTransId="{89A342A3-2FFF-4D29-8C72-D5C5D6632164}" sibTransId="{B1F54E9C-71E4-4D9F-B615-AA796091E913}"/>
    <dgm:cxn modelId="{2BDA1670-88A8-43B4-AA8D-DEC5B597DA9F}" type="presOf" srcId="{919CCEDC-2DF0-4DB5-9F38-DFD777E89784}" destId="{9CE2A9BC-8A78-4622-B105-7AC1E033D758}" srcOrd="0" destOrd="0" presId="urn:microsoft.com/office/officeart/2005/8/layout/bProcess3"/>
    <dgm:cxn modelId="{8002B871-6EAF-4E12-8906-1B6DCB3161F0}" type="presOf" srcId="{B5CB6100-FE56-4096-B362-8B9E4A489208}" destId="{24785A90-E57B-4BE2-ABB3-D6A60F1749F9}" srcOrd="1" destOrd="0" presId="urn:microsoft.com/office/officeart/2005/8/layout/bProcess3"/>
    <dgm:cxn modelId="{E6939A72-85B1-4F15-81A2-4408ABD4802A}" srcId="{7AC425B4-2C97-44C7-B1D7-4CEA7531BB73}" destId="{92C72565-F851-4C41-B97C-E31EA4408CD5}" srcOrd="6" destOrd="0" parTransId="{63FE10F8-C997-4FF7-9894-DE7B8567D6F2}" sibTransId="{5B5C7553-0247-4834-ADE0-FC70A3A18C9D}"/>
    <dgm:cxn modelId="{028E8973-79F4-44A3-BECE-1E5EC83853BF}" srcId="{7AC425B4-2C97-44C7-B1D7-4CEA7531BB73}" destId="{FA2067D2-FF8C-4264-B598-B861DFB382B4}" srcOrd="3" destOrd="0" parTransId="{BD5A127B-2C7C-4AAB-9E3D-B3D5492F4917}" sibTransId="{39D70B88-CE25-4CE0-922F-7A4D809587A1}"/>
    <dgm:cxn modelId="{89C53E55-EBE2-420F-BDAE-C77863E30CA5}" type="presOf" srcId="{B5CB6100-FE56-4096-B362-8B9E4A489208}" destId="{2E591B07-9BCD-41A4-B3D1-F7685C50A45D}" srcOrd="0" destOrd="0" presId="urn:microsoft.com/office/officeart/2005/8/layout/bProcess3"/>
    <dgm:cxn modelId="{023B3D96-9444-48C2-A592-67BC938F6797}" type="presOf" srcId="{7047C4F7-96D7-4C77-B03B-76C6E87F8852}" destId="{F4FF237F-5E92-453D-970E-748AD4B1407A}" srcOrd="1" destOrd="0" presId="urn:microsoft.com/office/officeart/2005/8/layout/bProcess3"/>
    <dgm:cxn modelId="{241F9E99-4999-4BF6-B2BD-C861FA034777}" srcId="{7AC425B4-2C97-44C7-B1D7-4CEA7531BB73}" destId="{1526D207-53B6-4DD1-B308-0DF3FC019EA8}" srcOrd="1" destOrd="0" parTransId="{338B31E6-0206-4E2E-9073-DCF87E4B0264}" sibTransId="{B5CB6100-FE56-4096-B362-8B9E4A489208}"/>
    <dgm:cxn modelId="{6578409D-71C1-4837-965B-DF73300A7B32}" type="presOf" srcId="{5B5C7553-0247-4834-ADE0-FC70A3A18C9D}" destId="{FA56AF4B-A05C-444E-8F81-D16E02B9D4F9}" srcOrd="0" destOrd="0" presId="urn:microsoft.com/office/officeart/2005/8/layout/bProcess3"/>
    <dgm:cxn modelId="{B2A5E2A4-D51A-4A6F-940D-FB71BA11AFA9}" srcId="{7AC425B4-2C97-44C7-B1D7-4CEA7531BB73}" destId="{A6AB1331-030B-4106-A6D9-AEF23A3704FB}" srcOrd="7" destOrd="0" parTransId="{4000BFCF-CFF4-4BAE-B7A1-9830B52F0CE9}" sibTransId="{7010184D-D8BA-4904-BC54-27707C31984A}"/>
    <dgm:cxn modelId="{66A362AB-B97C-4ACB-A915-75E7ED86DD41}" type="presOf" srcId="{A6AB1331-030B-4106-A6D9-AEF23A3704FB}" destId="{8C7438D3-BB68-40D2-A98B-EACA91034F78}" srcOrd="0" destOrd="0" presId="urn:microsoft.com/office/officeart/2005/8/layout/bProcess3"/>
    <dgm:cxn modelId="{B35BB5B0-5AF0-4BD3-A03C-38F5A9F606D1}" type="presOf" srcId="{92C72565-F851-4C41-B97C-E31EA4408CD5}" destId="{77FC22DC-B02B-4101-92BA-B614DDC93D1D}" srcOrd="0" destOrd="0" presId="urn:microsoft.com/office/officeart/2005/8/layout/bProcess3"/>
    <dgm:cxn modelId="{2175B6B9-FE75-4792-B070-19811C68963A}" srcId="{7AC425B4-2C97-44C7-B1D7-4CEA7531BB73}" destId="{0300CD32-6C89-4D0F-B9A8-6C43E39ED912}" srcOrd="2" destOrd="0" parTransId="{F7EF6A61-79D0-48E5-9720-95B3FF7CB6DF}" sibTransId="{30C164F9-882E-4F4D-9119-E5504CD2CB99}"/>
    <dgm:cxn modelId="{A7A4A2C5-C45D-4B79-8504-5B24D80A784E}" type="presOf" srcId="{1526D207-53B6-4DD1-B308-0DF3FC019EA8}" destId="{30D707A0-C0CF-497D-BD0D-C91EF59E0AAA}" srcOrd="0" destOrd="0" presId="urn:microsoft.com/office/officeart/2005/8/layout/bProcess3"/>
    <dgm:cxn modelId="{AA7F29D0-400C-47C4-899C-093AF4CB382B}" srcId="{7AC425B4-2C97-44C7-B1D7-4CEA7531BB73}" destId="{6EFF352E-FA44-4DF2-A7BA-D8593BD21A38}" srcOrd="4" destOrd="0" parTransId="{BB5B6958-780F-4B84-A811-829BB26876D8}" sibTransId="{7047C4F7-96D7-4C77-B03B-76C6E87F8852}"/>
    <dgm:cxn modelId="{5C4E9DD0-EF6E-4899-972C-67BE72F929B8}" type="presOf" srcId="{B1F54E9C-71E4-4D9F-B615-AA796091E913}" destId="{5A7F521B-106D-4231-8C56-9E6535232A08}" srcOrd="0" destOrd="0" presId="urn:microsoft.com/office/officeart/2005/8/layout/bProcess3"/>
    <dgm:cxn modelId="{100497DE-D0BC-4869-987C-062207D236E5}" type="presOf" srcId="{B1F54E9C-71E4-4D9F-B615-AA796091E913}" destId="{5AEA9920-0CD9-4B0A-95CB-E63411C3003E}" srcOrd="1" destOrd="0" presId="urn:microsoft.com/office/officeart/2005/8/layout/bProcess3"/>
    <dgm:cxn modelId="{FC79E1DE-0C52-4C1E-8FFB-11897FE7E57F}" type="presOf" srcId="{6EFF352E-FA44-4DF2-A7BA-D8593BD21A38}" destId="{135CB346-702E-4C6F-86A9-0118344A1B07}" srcOrd="0" destOrd="0" presId="urn:microsoft.com/office/officeart/2005/8/layout/bProcess3"/>
    <dgm:cxn modelId="{36D441E6-1B51-4F62-985C-ED3670F4CAB9}" srcId="{7AC425B4-2C97-44C7-B1D7-4CEA7531BB73}" destId="{919CCEDC-2DF0-4DB5-9F38-DFD777E89784}" srcOrd="0" destOrd="0" parTransId="{033AFAD5-18E9-4426-AB85-4C59896061B8}" sibTransId="{D4F20D06-E2D0-404C-8A8F-431C20F96FE5}"/>
    <dgm:cxn modelId="{AD51AFE9-5445-4189-A4F1-BF34BF4E42D4}" type="presOf" srcId="{7047C4F7-96D7-4C77-B03B-76C6E87F8852}" destId="{547EEEF3-657F-4CB5-A638-B1759F10B947}" srcOrd="0" destOrd="0" presId="urn:microsoft.com/office/officeart/2005/8/layout/bProcess3"/>
    <dgm:cxn modelId="{75619AF8-56AF-4DD0-9278-7E6B8B46A4F6}" type="presParOf" srcId="{315387F2-6E51-4C69-B556-4B85D6759E82}" destId="{9CE2A9BC-8A78-4622-B105-7AC1E033D758}" srcOrd="0" destOrd="0" presId="urn:microsoft.com/office/officeart/2005/8/layout/bProcess3"/>
    <dgm:cxn modelId="{EBF4BFD3-EC70-455C-B085-65CD974E1EF7}" type="presParOf" srcId="{315387F2-6E51-4C69-B556-4B85D6759E82}" destId="{A9D05DE0-3BE6-44B5-B502-8F146E281357}" srcOrd="1" destOrd="0" presId="urn:microsoft.com/office/officeart/2005/8/layout/bProcess3"/>
    <dgm:cxn modelId="{0FD1B0EF-651B-4DCC-B5A9-19F8F2041D97}" type="presParOf" srcId="{A9D05DE0-3BE6-44B5-B502-8F146E281357}" destId="{9B41A0BB-822B-4031-B40B-3155F0E7666F}" srcOrd="0" destOrd="0" presId="urn:microsoft.com/office/officeart/2005/8/layout/bProcess3"/>
    <dgm:cxn modelId="{8D0C6ADD-C405-4ECF-BCFF-0B009B85C8F5}" type="presParOf" srcId="{315387F2-6E51-4C69-B556-4B85D6759E82}" destId="{30D707A0-C0CF-497D-BD0D-C91EF59E0AAA}" srcOrd="2" destOrd="0" presId="urn:microsoft.com/office/officeart/2005/8/layout/bProcess3"/>
    <dgm:cxn modelId="{F32DFEB6-2833-46DD-A397-D7DB820175D4}" type="presParOf" srcId="{315387F2-6E51-4C69-B556-4B85D6759E82}" destId="{2E591B07-9BCD-41A4-B3D1-F7685C50A45D}" srcOrd="3" destOrd="0" presId="urn:microsoft.com/office/officeart/2005/8/layout/bProcess3"/>
    <dgm:cxn modelId="{70A9B68E-2ABD-42F2-B3E5-F7794A17BCD2}" type="presParOf" srcId="{2E591B07-9BCD-41A4-B3D1-F7685C50A45D}" destId="{24785A90-E57B-4BE2-ABB3-D6A60F1749F9}" srcOrd="0" destOrd="0" presId="urn:microsoft.com/office/officeart/2005/8/layout/bProcess3"/>
    <dgm:cxn modelId="{81760E74-15F9-4966-A82D-33F55F382853}" type="presParOf" srcId="{315387F2-6E51-4C69-B556-4B85D6759E82}" destId="{B2F57842-1C9E-4B25-86B6-EC57D2661B5A}" srcOrd="4" destOrd="0" presId="urn:microsoft.com/office/officeart/2005/8/layout/bProcess3"/>
    <dgm:cxn modelId="{6BE05CF4-C4B2-417D-9B81-7696F1EEC148}" type="presParOf" srcId="{315387F2-6E51-4C69-B556-4B85D6759E82}" destId="{90C7B1D4-822F-4F0A-AD61-C0AB0F66BC33}" srcOrd="5" destOrd="0" presId="urn:microsoft.com/office/officeart/2005/8/layout/bProcess3"/>
    <dgm:cxn modelId="{2E17E6ED-8A55-459F-994F-CCF6ACA3DAA0}" type="presParOf" srcId="{90C7B1D4-822F-4F0A-AD61-C0AB0F66BC33}" destId="{95297652-4F6A-46A1-B5F9-D35C35C2CFD1}" srcOrd="0" destOrd="0" presId="urn:microsoft.com/office/officeart/2005/8/layout/bProcess3"/>
    <dgm:cxn modelId="{7F51CA23-9598-4D40-990A-0694B0D41C04}" type="presParOf" srcId="{315387F2-6E51-4C69-B556-4B85D6759E82}" destId="{6C3D6F16-555B-410C-BE69-9B7E9840318D}" srcOrd="6" destOrd="0" presId="urn:microsoft.com/office/officeart/2005/8/layout/bProcess3"/>
    <dgm:cxn modelId="{786286A6-B02C-47AD-AFE3-467EAF813A47}" type="presParOf" srcId="{315387F2-6E51-4C69-B556-4B85D6759E82}" destId="{F04D8759-B32F-4802-8688-BEFAB1693ACC}" srcOrd="7" destOrd="0" presId="urn:microsoft.com/office/officeart/2005/8/layout/bProcess3"/>
    <dgm:cxn modelId="{57A8FECB-C945-44ED-BB74-DA8F49AF3C29}" type="presParOf" srcId="{F04D8759-B32F-4802-8688-BEFAB1693ACC}" destId="{12B5C52A-99B3-431D-9191-8F02368DB5D5}" srcOrd="0" destOrd="0" presId="urn:microsoft.com/office/officeart/2005/8/layout/bProcess3"/>
    <dgm:cxn modelId="{5A658088-4C6D-453B-9620-8A07CE1D9EAE}" type="presParOf" srcId="{315387F2-6E51-4C69-B556-4B85D6759E82}" destId="{135CB346-702E-4C6F-86A9-0118344A1B07}" srcOrd="8" destOrd="0" presId="urn:microsoft.com/office/officeart/2005/8/layout/bProcess3"/>
    <dgm:cxn modelId="{FE2FE066-FDD1-43C3-BFFF-8A0AEE2375F1}" type="presParOf" srcId="{315387F2-6E51-4C69-B556-4B85D6759E82}" destId="{547EEEF3-657F-4CB5-A638-B1759F10B947}" srcOrd="9" destOrd="0" presId="urn:microsoft.com/office/officeart/2005/8/layout/bProcess3"/>
    <dgm:cxn modelId="{929A1423-1576-44C4-9943-922A5BFF751C}" type="presParOf" srcId="{547EEEF3-657F-4CB5-A638-B1759F10B947}" destId="{F4FF237F-5E92-453D-970E-748AD4B1407A}" srcOrd="0" destOrd="0" presId="urn:microsoft.com/office/officeart/2005/8/layout/bProcess3"/>
    <dgm:cxn modelId="{7FA4D850-C405-4248-B14A-E9DE2B5CC55A}" type="presParOf" srcId="{315387F2-6E51-4C69-B556-4B85D6759E82}" destId="{B5631306-4ECB-4EFA-BF4F-EBEE8E32DD91}" srcOrd="10" destOrd="0" presId="urn:microsoft.com/office/officeart/2005/8/layout/bProcess3"/>
    <dgm:cxn modelId="{41C64F17-E51D-4F37-828E-AD8AA0CCA260}" type="presParOf" srcId="{315387F2-6E51-4C69-B556-4B85D6759E82}" destId="{5A7F521B-106D-4231-8C56-9E6535232A08}" srcOrd="11" destOrd="0" presId="urn:microsoft.com/office/officeart/2005/8/layout/bProcess3"/>
    <dgm:cxn modelId="{1BDDEAAF-1F44-4FE5-AA3E-33A664327CF1}" type="presParOf" srcId="{5A7F521B-106D-4231-8C56-9E6535232A08}" destId="{5AEA9920-0CD9-4B0A-95CB-E63411C3003E}" srcOrd="0" destOrd="0" presId="urn:microsoft.com/office/officeart/2005/8/layout/bProcess3"/>
    <dgm:cxn modelId="{29960B93-9A8C-4C7F-8FF0-7ECDF3F53EC4}" type="presParOf" srcId="{315387F2-6E51-4C69-B556-4B85D6759E82}" destId="{77FC22DC-B02B-4101-92BA-B614DDC93D1D}" srcOrd="12" destOrd="0" presId="urn:microsoft.com/office/officeart/2005/8/layout/bProcess3"/>
    <dgm:cxn modelId="{18E1DCD2-B3EF-4C1B-B0EB-1C1B95C84E7E}" type="presParOf" srcId="{315387F2-6E51-4C69-B556-4B85D6759E82}" destId="{FA56AF4B-A05C-444E-8F81-D16E02B9D4F9}" srcOrd="13" destOrd="0" presId="urn:microsoft.com/office/officeart/2005/8/layout/bProcess3"/>
    <dgm:cxn modelId="{9D0BB991-F16A-4154-8A0A-7B933CDF4DAE}" type="presParOf" srcId="{FA56AF4B-A05C-444E-8F81-D16E02B9D4F9}" destId="{BC7AAA56-4A26-4013-8303-C33BB0FEF56F}" srcOrd="0" destOrd="0" presId="urn:microsoft.com/office/officeart/2005/8/layout/bProcess3"/>
    <dgm:cxn modelId="{4A05932F-273D-405F-AEE9-02D03FF36EC3}" type="presParOf" srcId="{315387F2-6E51-4C69-B556-4B85D6759E82}" destId="{8C7438D3-BB68-40D2-A98B-EACA91034F7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C425B4-2C97-44C7-B1D7-4CEA7531BB73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19CCEDC-2DF0-4DB5-9F38-DFD777E89784}">
      <dgm:prSet phldrT="[Text]"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 Create reference data frames</a:t>
          </a:r>
        </a:p>
      </dgm:t>
    </dgm:pt>
    <dgm:pt modelId="{033AFAD5-18E9-4426-AB85-4C59896061B8}" type="parTrans" cxnId="{36D441E6-1B51-4F62-985C-ED3670F4CAB9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D4F20D06-E2D0-404C-8A8F-431C20F96FE5}" type="sibTrans" cxnId="{36D441E6-1B51-4F62-985C-ED3670F4CAB9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1526D207-53B6-4DD1-B308-0DF3FC019EA8}">
      <dgm:prSet phldrT="[Text]"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Data importation (fingertips, Excel spreadsheets)</a:t>
          </a:r>
        </a:p>
      </dgm:t>
    </dgm:pt>
    <dgm:pt modelId="{338B31E6-0206-4E2E-9073-DCF87E4B0264}" type="parTrans" cxnId="{241F9E99-4999-4BF6-B2BD-C861FA034777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B5CB6100-FE56-4096-B362-8B9E4A489208}" type="sibTrans" cxnId="{241F9E99-4999-4BF6-B2BD-C861FA034777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0300CD32-6C89-4D0F-B9A8-6C43E39ED912}">
      <dgm:prSet phldrT="[Text]"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Wrangling</a:t>
          </a:r>
        </a:p>
      </dgm:t>
    </dgm:pt>
    <dgm:pt modelId="{F7EF6A61-79D0-48E5-9720-95B3FF7CB6DF}" type="parTrans" cxnId="{2175B6B9-FE75-4792-B070-19811C68963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30C164F9-882E-4F4D-9119-E5504CD2CB99}" type="sibTrans" cxnId="{2175B6B9-FE75-4792-B070-19811C68963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6EFF352E-FA44-4DF2-A7BA-D8593BD21A38}">
      <dgm:prSet/>
      <dgm:spPr/>
      <dgm:t>
        <a:bodyPr/>
        <a:lstStyle/>
        <a:p>
          <a:r>
            <a:rPr lang="en-GB" dirty="0" err="1">
              <a:latin typeface="Abadi Extra Light" panose="020B0204020104020204" pitchFamily="34" charset="0"/>
            </a:rPr>
            <a:t>RMarkdown</a:t>
          </a:r>
          <a:r>
            <a:rPr lang="en-GB" dirty="0">
              <a:latin typeface="Abadi Extra Light" panose="020B0204020104020204" pitchFamily="34" charset="0"/>
            </a:rPr>
            <a:t> script creation</a:t>
          </a:r>
        </a:p>
      </dgm:t>
    </dgm:pt>
    <dgm:pt modelId="{BB5B6958-780F-4B84-A811-829BB26876D8}" type="parTrans" cxnId="{AA7F29D0-400C-47C4-899C-093AF4CB382B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7047C4F7-96D7-4C77-B03B-76C6E87F8852}" type="sibTrans" cxnId="{AA7F29D0-400C-47C4-899C-093AF4CB382B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96045A13-B562-4C11-B60D-18F1D5E63121}">
      <dgm:prSet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1) HTML styling</a:t>
          </a:r>
          <a:br>
            <a:rPr lang="en-GB" dirty="0">
              <a:latin typeface="Abadi Extra Light" panose="020B0204020104020204" pitchFamily="34" charset="0"/>
            </a:rPr>
          </a:br>
          <a:r>
            <a:rPr lang="en-GB" dirty="0">
              <a:latin typeface="Abadi Extra Light" panose="020B0204020104020204" pitchFamily="34" charset="0"/>
            </a:rPr>
            <a:t>2) R code chunk creation</a:t>
          </a:r>
          <a:br>
            <a:rPr lang="en-GB" dirty="0">
              <a:latin typeface="Abadi Extra Light" panose="020B0204020104020204" pitchFamily="34" charset="0"/>
            </a:rPr>
          </a:br>
          <a:r>
            <a:rPr lang="en-GB" dirty="0">
              <a:latin typeface="Abadi Extra Light" panose="020B0204020104020204" pitchFamily="34" charset="0"/>
            </a:rPr>
            <a:t>3) Text insertion</a:t>
          </a:r>
        </a:p>
      </dgm:t>
    </dgm:pt>
    <dgm:pt modelId="{89A342A3-2FFF-4D29-8C72-D5C5D6632164}" type="parTrans" cxnId="{277A0670-46E3-4CBC-AAAE-0B298FB1E2C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B1F54E9C-71E4-4D9F-B615-AA796091E913}" type="sibTrans" cxnId="{277A0670-46E3-4CBC-AAAE-0B298FB1E2C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92C72565-F851-4C41-B97C-E31EA4408CD5}">
      <dgm:prSet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Export through </a:t>
          </a:r>
          <a:r>
            <a:rPr lang="en-GB" dirty="0" err="1">
              <a:latin typeface="Abadi Extra Light" panose="020B0204020104020204" pitchFamily="34" charset="0"/>
            </a:rPr>
            <a:t>Pandoc</a:t>
          </a:r>
          <a:r>
            <a:rPr lang="en-GB" dirty="0">
              <a:latin typeface="Abadi Extra Light" panose="020B0204020104020204" pitchFamily="34" charset="0"/>
            </a:rPr>
            <a:t> to HTML</a:t>
          </a:r>
        </a:p>
      </dgm:t>
    </dgm:pt>
    <dgm:pt modelId="{63FE10F8-C997-4FF7-9894-DE7B8567D6F2}" type="parTrans" cxnId="{E6939A72-85B1-4F15-81A2-4408ABD4802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5B5C7553-0247-4834-ADE0-FC70A3A18C9D}" type="sibTrans" cxnId="{E6939A72-85B1-4F15-81A2-4408ABD4802A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A6AB1331-030B-4106-A6D9-AEF23A3704FB}">
      <dgm:prSet/>
      <dgm:spPr/>
      <dgm:t>
        <a:bodyPr/>
        <a:lstStyle/>
        <a:p>
          <a:r>
            <a:rPr lang="en-GB" dirty="0">
              <a:latin typeface="Abadi Extra Light" panose="020B0204020104020204" pitchFamily="34" charset="0"/>
            </a:rPr>
            <a:t>Convert to PDF through </a:t>
          </a:r>
          <a:r>
            <a:rPr lang="en-GB" dirty="0" err="1">
              <a:latin typeface="Abadi Extra Light" panose="020B0204020104020204" pitchFamily="34" charset="0"/>
            </a:rPr>
            <a:t>wkhtmltopdf</a:t>
          </a:r>
          <a:endParaRPr lang="en-GB" dirty="0">
            <a:latin typeface="Abadi Extra Light" panose="020B0204020104020204" pitchFamily="34" charset="0"/>
          </a:endParaRPr>
        </a:p>
      </dgm:t>
    </dgm:pt>
    <dgm:pt modelId="{4000BFCF-CFF4-4BAE-B7A1-9830B52F0CE9}" type="parTrans" cxnId="{B2A5E2A4-D51A-4A6F-940D-FB71BA11AFA9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7010184D-D8BA-4904-BC54-27707C31984A}" type="sibTrans" cxnId="{B2A5E2A4-D51A-4A6F-940D-FB71BA11AFA9}">
      <dgm:prSet/>
      <dgm:spPr/>
      <dgm:t>
        <a:bodyPr/>
        <a:lstStyle/>
        <a:p>
          <a:endParaRPr lang="en-GB">
            <a:latin typeface="Abadi Extra Light" panose="020B0204020104020204" pitchFamily="34" charset="0"/>
          </a:endParaRPr>
        </a:p>
      </dgm:t>
    </dgm:pt>
    <dgm:pt modelId="{FA2067D2-FF8C-4264-B598-B861DFB382B4}">
      <dgm:prSet/>
      <dgm:spPr/>
      <dgm:t>
        <a:bodyPr/>
        <a:lstStyle/>
        <a:p>
          <a:r>
            <a:rPr lang="en-GB" dirty="0">
              <a:latin typeface="+mj-lt"/>
            </a:rPr>
            <a:t>Extract for relevant CCGs, STPs, Trusts</a:t>
          </a:r>
        </a:p>
      </dgm:t>
    </dgm:pt>
    <dgm:pt modelId="{BD5A127B-2C7C-4AAB-9E3D-B3D5492F4917}" type="parTrans" cxnId="{028E8973-79F4-44A3-BECE-1E5EC83853BF}">
      <dgm:prSet/>
      <dgm:spPr/>
      <dgm:t>
        <a:bodyPr/>
        <a:lstStyle/>
        <a:p>
          <a:endParaRPr lang="en-GB"/>
        </a:p>
      </dgm:t>
    </dgm:pt>
    <dgm:pt modelId="{39D70B88-CE25-4CE0-922F-7A4D809587A1}" type="sibTrans" cxnId="{028E8973-79F4-44A3-BECE-1E5EC83853BF}">
      <dgm:prSet/>
      <dgm:spPr/>
      <dgm:t>
        <a:bodyPr/>
        <a:lstStyle/>
        <a:p>
          <a:endParaRPr lang="en-GB"/>
        </a:p>
      </dgm:t>
    </dgm:pt>
    <dgm:pt modelId="{315387F2-6E51-4C69-B556-4B85D6759E82}" type="pres">
      <dgm:prSet presAssocID="{7AC425B4-2C97-44C7-B1D7-4CEA7531BB73}" presName="Name0" presStyleCnt="0">
        <dgm:presLayoutVars>
          <dgm:dir/>
          <dgm:resizeHandles val="exact"/>
        </dgm:presLayoutVars>
      </dgm:prSet>
      <dgm:spPr/>
    </dgm:pt>
    <dgm:pt modelId="{9CE2A9BC-8A78-4622-B105-7AC1E033D758}" type="pres">
      <dgm:prSet presAssocID="{919CCEDC-2DF0-4DB5-9F38-DFD777E89784}" presName="node" presStyleLbl="node1" presStyleIdx="0" presStyleCnt="8">
        <dgm:presLayoutVars>
          <dgm:bulletEnabled val="1"/>
        </dgm:presLayoutVars>
      </dgm:prSet>
      <dgm:spPr/>
    </dgm:pt>
    <dgm:pt modelId="{A9D05DE0-3BE6-44B5-B502-8F146E281357}" type="pres">
      <dgm:prSet presAssocID="{D4F20D06-E2D0-404C-8A8F-431C20F96FE5}" presName="sibTrans" presStyleLbl="sibTrans1D1" presStyleIdx="0" presStyleCnt="7"/>
      <dgm:spPr/>
    </dgm:pt>
    <dgm:pt modelId="{9B41A0BB-822B-4031-B40B-3155F0E7666F}" type="pres">
      <dgm:prSet presAssocID="{D4F20D06-E2D0-404C-8A8F-431C20F96FE5}" presName="connectorText" presStyleLbl="sibTrans1D1" presStyleIdx="0" presStyleCnt="7"/>
      <dgm:spPr/>
    </dgm:pt>
    <dgm:pt modelId="{30D707A0-C0CF-497D-BD0D-C91EF59E0AAA}" type="pres">
      <dgm:prSet presAssocID="{1526D207-53B6-4DD1-B308-0DF3FC019EA8}" presName="node" presStyleLbl="node1" presStyleIdx="1" presStyleCnt="8">
        <dgm:presLayoutVars>
          <dgm:bulletEnabled val="1"/>
        </dgm:presLayoutVars>
      </dgm:prSet>
      <dgm:spPr/>
    </dgm:pt>
    <dgm:pt modelId="{2E591B07-9BCD-41A4-B3D1-F7685C50A45D}" type="pres">
      <dgm:prSet presAssocID="{B5CB6100-FE56-4096-B362-8B9E4A489208}" presName="sibTrans" presStyleLbl="sibTrans1D1" presStyleIdx="1" presStyleCnt="7"/>
      <dgm:spPr/>
    </dgm:pt>
    <dgm:pt modelId="{24785A90-E57B-4BE2-ABB3-D6A60F1749F9}" type="pres">
      <dgm:prSet presAssocID="{B5CB6100-FE56-4096-B362-8B9E4A489208}" presName="connectorText" presStyleLbl="sibTrans1D1" presStyleIdx="1" presStyleCnt="7"/>
      <dgm:spPr/>
    </dgm:pt>
    <dgm:pt modelId="{B2F57842-1C9E-4B25-86B6-EC57D2661B5A}" type="pres">
      <dgm:prSet presAssocID="{0300CD32-6C89-4D0F-B9A8-6C43E39ED912}" presName="node" presStyleLbl="node1" presStyleIdx="2" presStyleCnt="8">
        <dgm:presLayoutVars>
          <dgm:bulletEnabled val="1"/>
        </dgm:presLayoutVars>
      </dgm:prSet>
      <dgm:spPr/>
    </dgm:pt>
    <dgm:pt modelId="{90C7B1D4-822F-4F0A-AD61-C0AB0F66BC33}" type="pres">
      <dgm:prSet presAssocID="{30C164F9-882E-4F4D-9119-E5504CD2CB99}" presName="sibTrans" presStyleLbl="sibTrans1D1" presStyleIdx="2" presStyleCnt="7"/>
      <dgm:spPr/>
    </dgm:pt>
    <dgm:pt modelId="{95297652-4F6A-46A1-B5F9-D35C35C2CFD1}" type="pres">
      <dgm:prSet presAssocID="{30C164F9-882E-4F4D-9119-E5504CD2CB99}" presName="connectorText" presStyleLbl="sibTrans1D1" presStyleIdx="2" presStyleCnt="7"/>
      <dgm:spPr/>
    </dgm:pt>
    <dgm:pt modelId="{6C3D6F16-555B-410C-BE69-9B7E9840318D}" type="pres">
      <dgm:prSet presAssocID="{FA2067D2-FF8C-4264-B598-B861DFB382B4}" presName="node" presStyleLbl="node1" presStyleIdx="3" presStyleCnt="8">
        <dgm:presLayoutVars>
          <dgm:bulletEnabled val="1"/>
        </dgm:presLayoutVars>
      </dgm:prSet>
      <dgm:spPr/>
    </dgm:pt>
    <dgm:pt modelId="{F04D8759-B32F-4802-8688-BEFAB1693ACC}" type="pres">
      <dgm:prSet presAssocID="{39D70B88-CE25-4CE0-922F-7A4D809587A1}" presName="sibTrans" presStyleLbl="sibTrans1D1" presStyleIdx="3" presStyleCnt="7"/>
      <dgm:spPr/>
    </dgm:pt>
    <dgm:pt modelId="{12B5C52A-99B3-431D-9191-8F02368DB5D5}" type="pres">
      <dgm:prSet presAssocID="{39D70B88-CE25-4CE0-922F-7A4D809587A1}" presName="connectorText" presStyleLbl="sibTrans1D1" presStyleIdx="3" presStyleCnt="7"/>
      <dgm:spPr/>
    </dgm:pt>
    <dgm:pt modelId="{135CB346-702E-4C6F-86A9-0118344A1B07}" type="pres">
      <dgm:prSet presAssocID="{6EFF352E-FA44-4DF2-A7BA-D8593BD21A38}" presName="node" presStyleLbl="node1" presStyleIdx="4" presStyleCnt="8">
        <dgm:presLayoutVars>
          <dgm:bulletEnabled val="1"/>
        </dgm:presLayoutVars>
      </dgm:prSet>
      <dgm:spPr/>
    </dgm:pt>
    <dgm:pt modelId="{547EEEF3-657F-4CB5-A638-B1759F10B947}" type="pres">
      <dgm:prSet presAssocID="{7047C4F7-96D7-4C77-B03B-76C6E87F8852}" presName="sibTrans" presStyleLbl="sibTrans1D1" presStyleIdx="4" presStyleCnt="7"/>
      <dgm:spPr/>
    </dgm:pt>
    <dgm:pt modelId="{F4FF237F-5E92-453D-970E-748AD4B1407A}" type="pres">
      <dgm:prSet presAssocID="{7047C4F7-96D7-4C77-B03B-76C6E87F8852}" presName="connectorText" presStyleLbl="sibTrans1D1" presStyleIdx="4" presStyleCnt="7"/>
      <dgm:spPr/>
    </dgm:pt>
    <dgm:pt modelId="{B5631306-4ECB-4EFA-BF4F-EBEE8E32DD91}" type="pres">
      <dgm:prSet presAssocID="{96045A13-B562-4C11-B60D-18F1D5E63121}" presName="node" presStyleLbl="node1" presStyleIdx="5" presStyleCnt="8">
        <dgm:presLayoutVars>
          <dgm:bulletEnabled val="1"/>
        </dgm:presLayoutVars>
      </dgm:prSet>
      <dgm:spPr/>
    </dgm:pt>
    <dgm:pt modelId="{5A7F521B-106D-4231-8C56-9E6535232A08}" type="pres">
      <dgm:prSet presAssocID="{B1F54E9C-71E4-4D9F-B615-AA796091E913}" presName="sibTrans" presStyleLbl="sibTrans1D1" presStyleIdx="5" presStyleCnt="7"/>
      <dgm:spPr/>
    </dgm:pt>
    <dgm:pt modelId="{5AEA9920-0CD9-4B0A-95CB-E63411C3003E}" type="pres">
      <dgm:prSet presAssocID="{B1F54E9C-71E4-4D9F-B615-AA796091E913}" presName="connectorText" presStyleLbl="sibTrans1D1" presStyleIdx="5" presStyleCnt="7"/>
      <dgm:spPr/>
    </dgm:pt>
    <dgm:pt modelId="{77FC22DC-B02B-4101-92BA-B614DDC93D1D}" type="pres">
      <dgm:prSet presAssocID="{92C72565-F851-4C41-B97C-E31EA4408CD5}" presName="node" presStyleLbl="node1" presStyleIdx="6" presStyleCnt="8">
        <dgm:presLayoutVars>
          <dgm:bulletEnabled val="1"/>
        </dgm:presLayoutVars>
      </dgm:prSet>
      <dgm:spPr/>
    </dgm:pt>
    <dgm:pt modelId="{FA56AF4B-A05C-444E-8F81-D16E02B9D4F9}" type="pres">
      <dgm:prSet presAssocID="{5B5C7553-0247-4834-ADE0-FC70A3A18C9D}" presName="sibTrans" presStyleLbl="sibTrans1D1" presStyleIdx="6" presStyleCnt="7"/>
      <dgm:spPr/>
    </dgm:pt>
    <dgm:pt modelId="{BC7AAA56-4A26-4013-8303-C33BB0FEF56F}" type="pres">
      <dgm:prSet presAssocID="{5B5C7553-0247-4834-ADE0-FC70A3A18C9D}" presName="connectorText" presStyleLbl="sibTrans1D1" presStyleIdx="6" presStyleCnt="7"/>
      <dgm:spPr/>
    </dgm:pt>
    <dgm:pt modelId="{8C7438D3-BB68-40D2-A98B-EACA91034F78}" type="pres">
      <dgm:prSet presAssocID="{A6AB1331-030B-4106-A6D9-AEF23A3704FB}" presName="node" presStyleLbl="node1" presStyleIdx="7" presStyleCnt="8">
        <dgm:presLayoutVars>
          <dgm:bulletEnabled val="1"/>
        </dgm:presLayoutVars>
      </dgm:prSet>
      <dgm:spPr/>
    </dgm:pt>
  </dgm:ptLst>
  <dgm:cxnLst>
    <dgm:cxn modelId="{6D42D50F-A550-47A6-987A-403A48351024}" type="presOf" srcId="{5B5C7553-0247-4834-ADE0-FC70A3A18C9D}" destId="{BC7AAA56-4A26-4013-8303-C33BB0FEF56F}" srcOrd="1" destOrd="0" presId="urn:microsoft.com/office/officeart/2005/8/layout/bProcess3"/>
    <dgm:cxn modelId="{C397B610-4DE9-4E78-911C-DBFF64AF1C38}" type="presOf" srcId="{39D70B88-CE25-4CE0-922F-7A4D809587A1}" destId="{F04D8759-B32F-4802-8688-BEFAB1693ACC}" srcOrd="0" destOrd="0" presId="urn:microsoft.com/office/officeart/2005/8/layout/bProcess3"/>
    <dgm:cxn modelId="{A3D88716-D22B-42EB-A722-5C51CF3FF2BC}" type="presOf" srcId="{0300CD32-6C89-4D0F-B9A8-6C43E39ED912}" destId="{B2F57842-1C9E-4B25-86B6-EC57D2661B5A}" srcOrd="0" destOrd="0" presId="urn:microsoft.com/office/officeart/2005/8/layout/bProcess3"/>
    <dgm:cxn modelId="{371A6A19-578C-4EA5-895E-D3FAC9DB8A4C}" type="presOf" srcId="{7AC425B4-2C97-44C7-B1D7-4CEA7531BB73}" destId="{315387F2-6E51-4C69-B556-4B85D6759E82}" srcOrd="0" destOrd="0" presId="urn:microsoft.com/office/officeart/2005/8/layout/bProcess3"/>
    <dgm:cxn modelId="{93BDD21D-106A-4BFC-85D7-CEF87481462C}" type="presOf" srcId="{D4F20D06-E2D0-404C-8A8F-431C20F96FE5}" destId="{A9D05DE0-3BE6-44B5-B502-8F146E281357}" srcOrd="0" destOrd="0" presId="urn:microsoft.com/office/officeart/2005/8/layout/bProcess3"/>
    <dgm:cxn modelId="{E38B5524-B6C0-49AC-9359-362CC5379987}" type="presOf" srcId="{39D70B88-CE25-4CE0-922F-7A4D809587A1}" destId="{12B5C52A-99B3-431D-9191-8F02368DB5D5}" srcOrd="1" destOrd="0" presId="urn:microsoft.com/office/officeart/2005/8/layout/bProcess3"/>
    <dgm:cxn modelId="{B7EEC726-6F36-4120-81E2-D0E39BCAB476}" type="presOf" srcId="{96045A13-B562-4C11-B60D-18F1D5E63121}" destId="{B5631306-4ECB-4EFA-BF4F-EBEE8E32DD91}" srcOrd="0" destOrd="0" presId="urn:microsoft.com/office/officeart/2005/8/layout/bProcess3"/>
    <dgm:cxn modelId="{C384BA37-9EF5-46B5-96CA-748288E3E909}" type="presOf" srcId="{FA2067D2-FF8C-4264-B598-B861DFB382B4}" destId="{6C3D6F16-555B-410C-BE69-9B7E9840318D}" srcOrd="0" destOrd="0" presId="urn:microsoft.com/office/officeart/2005/8/layout/bProcess3"/>
    <dgm:cxn modelId="{DADF393C-5758-4953-83DF-BC0228F78A1F}" type="presOf" srcId="{30C164F9-882E-4F4D-9119-E5504CD2CB99}" destId="{95297652-4F6A-46A1-B5F9-D35C35C2CFD1}" srcOrd="1" destOrd="0" presId="urn:microsoft.com/office/officeart/2005/8/layout/bProcess3"/>
    <dgm:cxn modelId="{08734461-9A49-419A-86C0-A5482BE02408}" type="presOf" srcId="{D4F20D06-E2D0-404C-8A8F-431C20F96FE5}" destId="{9B41A0BB-822B-4031-B40B-3155F0E7666F}" srcOrd="1" destOrd="0" presId="urn:microsoft.com/office/officeart/2005/8/layout/bProcess3"/>
    <dgm:cxn modelId="{DBC14D42-3632-4110-B164-D5D31A9D4B73}" type="presOf" srcId="{30C164F9-882E-4F4D-9119-E5504CD2CB99}" destId="{90C7B1D4-822F-4F0A-AD61-C0AB0F66BC33}" srcOrd="0" destOrd="0" presId="urn:microsoft.com/office/officeart/2005/8/layout/bProcess3"/>
    <dgm:cxn modelId="{277A0670-46E3-4CBC-AAAE-0B298FB1E2CA}" srcId="{7AC425B4-2C97-44C7-B1D7-4CEA7531BB73}" destId="{96045A13-B562-4C11-B60D-18F1D5E63121}" srcOrd="5" destOrd="0" parTransId="{89A342A3-2FFF-4D29-8C72-D5C5D6632164}" sibTransId="{B1F54E9C-71E4-4D9F-B615-AA796091E913}"/>
    <dgm:cxn modelId="{2BDA1670-88A8-43B4-AA8D-DEC5B597DA9F}" type="presOf" srcId="{919CCEDC-2DF0-4DB5-9F38-DFD777E89784}" destId="{9CE2A9BC-8A78-4622-B105-7AC1E033D758}" srcOrd="0" destOrd="0" presId="urn:microsoft.com/office/officeart/2005/8/layout/bProcess3"/>
    <dgm:cxn modelId="{8002B871-6EAF-4E12-8906-1B6DCB3161F0}" type="presOf" srcId="{B5CB6100-FE56-4096-B362-8B9E4A489208}" destId="{24785A90-E57B-4BE2-ABB3-D6A60F1749F9}" srcOrd="1" destOrd="0" presId="urn:microsoft.com/office/officeart/2005/8/layout/bProcess3"/>
    <dgm:cxn modelId="{E6939A72-85B1-4F15-81A2-4408ABD4802A}" srcId="{7AC425B4-2C97-44C7-B1D7-4CEA7531BB73}" destId="{92C72565-F851-4C41-B97C-E31EA4408CD5}" srcOrd="6" destOrd="0" parTransId="{63FE10F8-C997-4FF7-9894-DE7B8567D6F2}" sibTransId="{5B5C7553-0247-4834-ADE0-FC70A3A18C9D}"/>
    <dgm:cxn modelId="{028E8973-79F4-44A3-BECE-1E5EC83853BF}" srcId="{7AC425B4-2C97-44C7-B1D7-4CEA7531BB73}" destId="{FA2067D2-FF8C-4264-B598-B861DFB382B4}" srcOrd="3" destOrd="0" parTransId="{BD5A127B-2C7C-4AAB-9E3D-B3D5492F4917}" sibTransId="{39D70B88-CE25-4CE0-922F-7A4D809587A1}"/>
    <dgm:cxn modelId="{89C53E55-EBE2-420F-BDAE-C77863E30CA5}" type="presOf" srcId="{B5CB6100-FE56-4096-B362-8B9E4A489208}" destId="{2E591B07-9BCD-41A4-B3D1-F7685C50A45D}" srcOrd="0" destOrd="0" presId="urn:microsoft.com/office/officeart/2005/8/layout/bProcess3"/>
    <dgm:cxn modelId="{023B3D96-9444-48C2-A592-67BC938F6797}" type="presOf" srcId="{7047C4F7-96D7-4C77-B03B-76C6E87F8852}" destId="{F4FF237F-5E92-453D-970E-748AD4B1407A}" srcOrd="1" destOrd="0" presId="urn:microsoft.com/office/officeart/2005/8/layout/bProcess3"/>
    <dgm:cxn modelId="{241F9E99-4999-4BF6-B2BD-C861FA034777}" srcId="{7AC425B4-2C97-44C7-B1D7-4CEA7531BB73}" destId="{1526D207-53B6-4DD1-B308-0DF3FC019EA8}" srcOrd="1" destOrd="0" parTransId="{338B31E6-0206-4E2E-9073-DCF87E4B0264}" sibTransId="{B5CB6100-FE56-4096-B362-8B9E4A489208}"/>
    <dgm:cxn modelId="{6578409D-71C1-4837-965B-DF73300A7B32}" type="presOf" srcId="{5B5C7553-0247-4834-ADE0-FC70A3A18C9D}" destId="{FA56AF4B-A05C-444E-8F81-D16E02B9D4F9}" srcOrd="0" destOrd="0" presId="urn:microsoft.com/office/officeart/2005/8/layout/bProcess3"/>
    <dgm:cxn modelId="{B2A5E2A4-D51A-4A6F-940D-FB71BA11AFA9}" srcId="{7AC425B4-2C97-44C7-B1D7-4CEA7531BB73}" destId="{A6AB1331-030B-4106-A6D9-AEF23A3704FB}" srcOrd="7" destOrd="0" parTransId="{4000BFCF-CFF4-4BAE-B7A1-9830B52F0CE9}" sibTransId="{7010184D-D8BA-4904-BC54-27707C31984A}"/>
    <dgm:cxn modelId="{66A362AB-B97C-4ACB-A915-75E7ED86DD41}" type="presOf" srcId="{A6AB1331-030B-4106-A6D9-AEF23A3704FB}" destId="{8C7438D3-BB68-40D2-A98B-EACA91034F78}" srcOrd="0" destOrd="0" presId="urn:microsoft.com/office/officeart/2005/8/layout/bProcess3"/>
    <dgm:cxn modelId="{B35BB5B0-5AF0-4BD3-A03C-38F5A9F606D1}" type="presOf" srcId="{92C72565-F851-4C41-B97C-E31EA4408CD5}" destId="{77FC22DC-B02B-4101-92BA-B614DDC93D1D}" srcOrd="0" destOrd="0" presId="urn:microsoft.com/office/officeart/2005/8/layout/bProcess3"/>
    <dgm:cxn modelId="{2175B6B9-FE75-4792-B070-19811C68963A}" srcId="{7AC425B4-2C97-44C7-B1D7-4CEA7531BB73}" destId="{0300CD32-6C89-4D0F-B9A8-6C43E39ED912}" srcOrd="2" destOrd="0" parTransId="{F7EF6A61-79D0-48E5-9720-95B3FF7CB6DF}" sibTransId="{30C164F9-882E-4F4D-9119-E5504CD2CB99}"/>
    <dgm:cxn modelId="{A7A4A2C5-C45D-4B79-8504-5B24D80A784E}" type="presOf" srcId="{1526D207-53B6-4DD1-B308-0DF3FC019EA8}" destId="{30D707A0-C0CF-497D-BD0D-C91EF59E0AAA}" srcOrd="0" destOrd="0" presId="urn:microsoft.com/office/officeart/2005/8/layout/bProcess3"/>
    <dgm:cxn modelId="{AA7F29D0-400C-47C4-899C-093AF4CB382B}" srcId="{7AC425B4-2C97-44C7-B1D7-4CEA7531BB73}" destId="{6EFF352E-FA44-4DF2-A7BA-D8593BD21A38}" srcOrd="4" destOrd="0" parTransId="{BB5B6958-780F-4B84-A811-829BB26876D8}" sibTransId="{7047C4F7-96D7-4C77-B03B-76C6E87F8852}"/>
    <dgm:cxn modelId="{5C4E9DD0-EF6E-4899-972C-67BE72F929B8}" type="presOf" srcId="{B1F54E9C-71E4-4D9F-B615-AA796091E913}" destId="{5A7F521B-106D-4231-8C56-9E6535232A08}" srcOrd="0" destOrd="0" presId="urn:microsoft.com/office/officeart/2005/8/layout/bProcess3"/>
    <dgm:cxn modelId="{100497DE-D0BC-4869-987C-062207D236E5}" type="presOf" srcId="{B1F54E9C-71E4-4D9F-B615-AA796091E913}" destId="{5AEA9920-0CD9-4B0A-95CB-E63411C3003E}" srcOrd="1" destOrd="0" presId="urn:microsoft.com/office/officeart/2005/8/layout/bProcess3"/>
    <dgm:cxn modelId="{FC79E1DE-0C52-4C1E-8FFB-11897FE7E57F}" type="presOf" srcId="{6EFF352E-FA44-4DF2-A7BA-D8593BD21A38}" destId="{135CB346-702E-4C6F-86A9-0118344A1B07}" srcOrd="0" destOrd="0" presId="urn:microsoft.com/office/officeart/2005/8/layout/bProcess3"/>
    <dgm:cxn modelId="{36D441E6-1B51-4F62-985C-ED3670F4CAB9}" srcId="{7AC425B4-2C97-44C7-B1D7-4CEA7531BB73}" destId="{919CCEDC-2DF0-4DB5-9F38-DFD777E89784}" srcOrd="0" destOrd="0" parTransId="{033AFAD5-18E9-4426-AB85-4C59896061B8}" sibTransId="{D4F20D06-E2D0-404C-8A8F-431C20F96FE5}"/>
    <dgm:cxn modelId="{AD51AFE9-5445-4189-A4F1-BF34BF4E42D4}" type="presOf" srcId="{7047C4F7-96D7-4C77-B03B-76C6E87F8852}" destId="{547EEEF3-657F-4CB5-A638-B1759F10B947}" srcOrd="0" destOrd="0" presId="urn:microsoft.com/office/officeart/2005/8/layout/bProcess3"/>
    <dgm:cxn modelId="{75619AF8-56AF-4DD0-9278-7E6B8B46A4F6}" type="presParOf" srcId="{315387F2-6E51-4C69-B556-4B85D6759E82}" destId="{9CE2A9BC-8A78-4622-B105-7AC1E033D758}" srcOrd="0" destOrd="0" presId="urn:microsoft.com/office/officeart/2005/8/layout/bProcess3"/>
    <dgm:cxn modelId="{EBF4BFD3-EC70-455C-B085-65CD974E1EF7}" type="presParOf" srcId="{315387F2-6E51-4C69-B556-4B85D6759E82}" destId="{A9D05DE0-3BE6-44B5-B502-8F146E281357}" srcOrd="1" destOrd="0" presId="urn:microsoft.com/office/officeart/2005/8/layout/bProcess3"/>
    <dgm:cxn modelId="{0FD1B0EF-651B-4DCC-B5A9-19F8F2041D97}" type="presParOf" srcId="{A9D05DE0-3BE6-44B5-B502-8F146E281357}" destId="{9B41A0BB-822B-4031-B40B-3155F0E7666F}" srcOrd="0" destOrd="0" presId="urn:microsoft.com/office/officeart/2005/8/layout/bProcess3"/>
    <dgm:cxn modelId="{8D0C6ADD-C405-4ECF-BCFF-0B009B85C8F5}" type="presParOf" srcId="{315387F2-6E51-4C69-B556-4B85D6759E82}" destId="{30D707A0-C0CF-497D-BD0D-C91EF59E0AAA}" srcOrd="2" destOrd="0" presId="urn:microsoft.com/office/officeart/2005/8/layout/bProcess3"/>
    <dgm:cxn modelId="{F32DFEB6-2833-46DD-A397-D7DB820175D4}" type="presParOf" srcId="{315387F2-6E51-4C69-B556-4B85D6759E82}" destId="{2E591B07-9BCD-41A4-B3D1-F7685C50A45D}" srcOrd="3" destOrd="0" presId="urn:microsoft.com/office/officeart/2005/8/layout/bProcess3"/>
    <dgm:cxn modelId="{70A9B68E-2ABD-42F2-B3E5-F7794A17BCD2}" type="presParOf" srcId="{2E591B07-9BCD-41A4-B3D1-F7685C50A45D}" destId="{24785A90-E57B-4BE2-ABB3-D6A60F1749F9}" srcOrd="0" destOrd="0" presId="urn:microsoft.com/office/officeart/2005/8/layout/bProcess3"/>
    <dgm:cxn modelId="{81760E74-15F9-4966-A82D-33F55F382853}" type="presParOf" srcId="{315387F2-6E51-4C69-B556-4B85D6759E82}" destId="{B2F57842-1C9E-4B25-86B6-EC57D2661B5A}" srcOrd="4" destOrd="0" presId="urn:microsoft.com/office/officeart/2005/8/layout/bProcess3"/>
    <dgm:cxn modelId="{6BE05CF4-C4B2-417D-9B81-7696F1EEC148}" type="presParOf" srcId="{315387F2-6E51-4C69-B556-4B85D6759E82}" destId="{90C7B1D4-822F-4F0A-AD61-C0AB0F66BC33}" srcOrd="5" destOrd="0" presId="urn:microsoft.com/office/officeart/2005/8/layout/bProcess3"/>
    <dgm:cxn modelId="{2E17E6ED-8A55-459F-994F-CCF6ACA3DAA0}" type="presParOf" srcId="{90C7B1D4-822F-4F0A-AD61-C0AB0F66BC33}" destId="{95297652-4F6A-46A1-B5F9-D35C35C2CFD1}" srcOrd="0" destOrd="0" presId="urn:microsoft.com/office/officeart/2005/8/layout/bProcess3"/>
    <dgm:cxn modelId="{7F51CA23-9598-4D40-990A-0694B0D41C04}" type="presParOf" srcId="{315387F2-6E51-4C69-B556-4B85D6759E82}" destId="{6C3D6F16-555B-410C-BE69-9B7E9840318D}" srcOrd="6" destOrd="0" presId="urn:microsoft.com/office/officeart/2005/8/layout/bProcess3"/>
    <dgm:cxn modelId="{786286A6-B02C-47AD-AFE3-467EAF813A47}" type="presParOf" srcId="{315387F2-6E51-4C69-B556-4B85D6759E82}" destId="{F04D8759-B32F-4802-8688-BEFAB1693ACC}" srcOrd="7" destOrd="0" presId="urn:microsoft.com/office/officeart/2005/8/layout/bProcess3"/>
    <dgm:cxn modelId="{57A8FECB-C945-44ED-BB74-DA8F49AF3C29}" type="presParOf" srcId="{F04D8759-B32F-4802-8688-BEFAB1693ACC}" destId="{12B5C52A-99B3-431D-9191-8F02368DB5D5}" srcOrd="0" destOrd="0" presId="urn:microsoft.com/office/officeart/2005/8/layout/bProcess3"/>
    <dgm:cxn modelId="{5A658088-4C6D-453B-9620-8A07CE1D9EAE}" type="presParOf" srcId="{315387F2-6E51-4C69-B556-4B85D6759E82}" destId="{135CB346-702E-4C6F-86A9-0118344A1B07}" srcOrd="8" destOrd="0" presId="urn:microsoft.com/office/officeart/2005/8/layout/bProcess3"/>
    <dgm:cxn modelId="{FE2FE066-FDD1-43C3-BFFF-8A0AEE2375F1}" type="presParOf" srcId="{315387F2-6E51-4C69-B556-4B85D6759E82}" destId="{547EEEF3-657F-4CB5-A638-B1759F10B947}" srcOrd="9" destOrd="0" presId="urn:microsoft.com/office/officeart/2005/8/layout/bProcess3"/>
    <dgm:cxn modelId="{929A1423-1576-44C4-9943-922A5BFF751C}" type="presParOf" srcId="{547EEEF3-657F-4CB5-A638-B1759F10B947}" destId="{F4FF237F-5E92-453D-970E-748AD4B1407A}" srcOrd="0" destOrd="0" presId="urn:microsoft.com/office/officeart/2005/8/layout/bProcess3"/>
    <dgm:cxn modelId="{7FA4D850-C405-4248-B14A-E9DE2B5CC55A}" type="presParOf" srcId="{315387F2-6E51-4C69-B556-4B85D6759E82}" destId="{B5631306-4ECB-4EFA-BF4F-EBEE8E32DD91}" srcOrd="10" destOrd="0" presId="urn:microsoft.com/office/officeart/2005/8/layout/bProcess3"/>
    <dgm:cxn modelId="{41C64F17-E51D-4F37-828E-AD8AA0CCA260}" type="presParOf" srcId="{315387F2-6E51-4C69-B556-4B85D6759E82}" destId="{5A7F521B-106D-4231-8C56-9E6535232A08}" srcOrd="11" destOrd="0" presId="urn:microsoft.com/office/officeart/2005/8/layout/bProcess3"/>
    <dgm:cxn modelId="{1BDDEAAF-1F44-4FE5-AA3E-33A664327CF1}" type="presParOf" srcId="{5A7F521B-106D-4231-8C56-9E6535232A08}" destId="{5AEA9920-0CD9-4B0A-95CB-E63411C3003E}" srcOrd="0" destOrd="0" presId="urn:microsoft.com/office/officeart/2005/8/layout/bProcess3"/>
    <dgm:cxn modelId="{29960B93-9A8C-4C7F-8FF0-7ECDF3F53EC4}" type="presParOf" srcId="{315387F2-6E51-4C69-B556-4B85D6759E82}" destId="{77FC22DC-B02B-4101-92BA-B614DDC93D1D}" srcOrd="12" destOrd="0" presId="urn:microsoft.com/office/officeart/2005/8/layout/bProcess3"/>
    <dgm:cxn modelId="{18E1DCD2-B3EF-4C1B-B0EB-1C1B95C84E7E}" type="presParOf" srcId="{315387F2-6E51-4C69-B556-4B85D6759E82}" destId="{FA56AF4B-A05C-444E-8F81-D16E02B9D4F9}" srcOrd="13" destOrd="0" presId="urn:microsoft.com/office/officeart/2005/8/layout/bProcess3"/>
    <dgm:cxn modelId="{9D0BB991-F16A-4154-8A0A-7B933CDF4DAE}" type="presParOf" srcId="{FA56AF4B-A05C-444E-8F81-D16E02B9D4F9}" destId="{BC7AAA56-4A26-4013-8303-C33BB0FEF56F}" srcOrd="0" destOrd="0" presId="urn:microsoft.com/office/officeart/2005/8/layout/bProcess3"/>
    <dgm:cxn modelId="{4A05932F-273D-405F-AEE9-02D03FF36EC3}" type="presParOf" srcId="{315387F2-6E51-4C69-B556-4B85D6759E82}" destId="{8C7438D3-BB68-40D2-A98B-EACA91034F78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05DE0-3BE6-44B5-B502-8F146E281357}">
      <dsp:nvSpPr>
        <dsp:cNvPr id="0" name=""/>
        <dsp:cNvSpPr/>
      </dsp:nvSpPr>
      <dsp:spPr>
        <a:xfrm>
          <a:off x="224153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2471087" y="1242976"/>
        <a:ext cx="25774" cy="5154"/>
      </dsp:txXfrm>
    </dsp:sp>
    <dsp:sp modelId="{9CE2A9BC-8A78-4622-B105-7AC1E033D758}">
      <dsp:nvSpPr>
        <dsp:cNvPr id="0" name=""/>
        <dsp:cNvSpPr/>
      </dsp:nvSpPr>
      <dsp:spPr>
        <a:xfrm>
          <a:off x="2092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 Create reference data frames</a:t>
          </a:r>
        </a:p>
      </dsp:txBody>
      <dsp:txXfrm>
        <a:off x="2092" y="573182"/>
        <a:ext cx="2241239" cy="1344743"/>
      </dsp:txXfrm>
    </dsp:sp>
    <dsp:sp modelId="{2E591B07-9BCD-41A4-B3D1-F7685C50A45D}">
      <dsp:nvSpPr>
        <dsp:cNvPr id="0" name=""/>
        <dsp:cNvSpPr/>
      </dsp:nvSpPr>
      <dsp:spPr>
        <a:xfrm>
          <a:off x="4998257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5227812" y="1242976"/>
        <a:ext cx="25774" cy="5154"/>
      </dsp:txXfrm>
    </dsp:sp>
    <dsp:sp modelId="{30D707A0-C0CF-497D-BD0D-C91EF59E0AAA}">
      <dsp:nvSpPr>
        <dsp:cNvPr id="0" name=""/>
        <dsp:cNvSpPr/>
      </dsp:nvSpPr>
      <dsp:spPr>
        <a:xfrm>
          <a:off x="2758817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Data importation (fingertips, Excel spreadsheets)</a:t>
          </a:r>
        </a:p>
      </dsp:txBody>
      <dsp:txXfrm>
        <a:off x="2758817" y="573182"/>
        <a:ext cx="2241239" cy="1344743"/>
      </dsp:txXfrm>
    </dsp:sp>
    <dsp:sp modelId="{90C7B1D4-822F-4F0A-AD61-C0AB0F66BC33}">
      <dsp:nvSpPr>
        <dsp:cNvPr id="0" name=""/>
        <dsp:cNvSpPr/>
      </dsp:nvSpPr>
      <dsp:spPr>
        <a:xfrm>
          <a:off x="775498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7984537" y="1242976"/>
        <a:ext cx="25774" cy="5154"/>
      </dsp:txXfrm>
    </dsp:sp>
    <dsp:sp modelId="{B2F57842-1C9E-4B25-86B6-EC57D2661B5A}">
      <dsp:nvSpPr>
        <dsp:cNvPr id="0" name=""/>
        <dsp:cNvSpPr/>
      </dsp:nvSpPr>
      <dsp:spPr>
        <a:xfrm>
          <a:off x="5515542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Wrangling</a:t>
          </a:r>
        </a:p>
      </dsp:txBody>
      <dsp:txXfrm>
        <a:off x="5515542" y="573182"/>
        <a:ext cx="2241239" cy="1344743"/>
      </dsp:txXfrm>
    </dsp:sp>
    <dsp:sp modelId="{F04D8759-B32F-4802-8688-BEFAB1693ACC}">
      <dsp:nvSpPr>
        <dsp:cNvPr id="0" name=""/>
        <dsp:cNvSpPr/>
      </dsp:nvSpPr>
      <dsp:spPr>
        <a:xfrm>
          <a:off x="1122712" y="1916126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50644" y="2155991"/>
        <a:ext cx="414311" cy="5154"/>
      </dsp:txXfrm>
    </dsp:sp>
    <dsp:sp modelId="{6C3D6F16-555B-410C-BE69-9B7E9840318D}">
      <dsp:nvSpPr>
        <dsp:cNvPr id="0" name=""/>
        <dsp:cNvSpPr/>
      </dsp:nvSpPr>
      <dsp:spPr>
        <a:xfrm>
          <a:off x="8272267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Extract for relevant CCGs, STPs, Trusts</a:t>
          </a:r>
        </a:p>
      </dsp:txBody>
      <dsp:txXfrm>
        <a:off x="8272267" y="573182"/>
        <a:ext cx="2241239" cy="1344743"/>
      </dsp:txXfrm>
    </dsp:sp>
    <dsp:sp modelId="{547EEEF3-657F-4CB5-A638-B1759F10B947}">
      <dsp:nvSpPr>
        <dsp:cNvPr id="0" name=""/>
        <dsp:cNvSpPr/>
      </dsp:nvSpPr>
      <dsp:spPr>
        <a:xfrm>
          <a:off x="224153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2471087" y="3103206"/>
        <a:ext cx="25774" cy="5154"/>
      </dsp:txXfrm>
    </dsp:sp>
    <dsp:sp modelId="{135CB346-702E-4C6F-86A9-0118344A1B07}">
      <dsp:nvSpPr>
        <dsp:cNvPr id="0" name=""/>
        <dsp:cNvSpPr/>
      </dsp:nvSpPr>
      <dsp:spPr>
        <a:xfrm>
          <a:off x="2092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latin typeface="Abadi Extra Light" panose="020B0204020104020204" pitchFamily="34" charset="0"/>
            </a:rPr>
            <a:t>RMarkdown</a:t>
          </a:r>
          <a:r>
            <a:rPr lang="en-GB" sz="2000" kern="1200" dirty="0">
              <a:latin typeface="Abadi Extra Light" panose="020B0204020104020204" pitchFamily="34" charset="0"/>
            </a:rPr>
            <a:t> script creation</a:t>
          </a:r>
        </a:p>
      </dsp:txBody>
      <dsp:txXfrm>
        <a:off x="2092" y="2433411"/>
        <a:ext cx="2241239" cy="1344743"/>
      </dsp:txXfrm>
    </dsp:sp>
    <dsp:sp modelId="{5A7F521B-106D-4231-8C56-9E6535232A08}">
      <dsp:nvSpPr>
        <dsp:cNvPr id="0" name=""/>
        <dsp:cNvSpPr/>
      </dsp:nvSpPr>
      <dsp:spPr>
        <a:xfrm>
          <a:off x="4998257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5227812" y="3103206"/>
        <a:ext cx="25774" cy="5154"/>
      </dsp:txXfrm>
    </dsp:sp>
    <dsp:sp modelId="{B5631306-4ECB-4EFA-BF4F-EBEE8E32DD91}">
      <dsp:nvSpPr>
        <dsp:cNvPr id="0" name=""/>
        <dsp:cNvSpPr/>
      </dsp:nvSpPr>
      <dsp:spPr>
        <a:xfrm>
          <a:off x="2758817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1) HTML styling</a:t>
          </a:r>
          <a:br>
            <a:rPr lang="en-GB" sz="2000" kern="1200" dirty="0">
              <a:latin typeface="Abadi Extra Light" panose="020B0204020104020204" pitchFamily="34" charset="0"/>
            </a:rPr>
          </a:br>
          <a:r>
            <a:rPr lang="en-GB" sz="2000" kern="1200" dirty="0">
              <a:latin typeface="Abadi Extra Light" panose="020B0204020104020204" pitchFamily="34" charset="0"/>
            </a:rPr>
            <a:t>2) R code chunk creation</a:t>
          </a:r>
          <a:br>
            <a:rPr lang="en-GB" sz="2000" kern="1200" dirty="0">
              <a:latin typeface="Abadi Extra Light" panose="020B0204020104020204" pitchFamily="34" charset="0"/>
            </a:rPr>
          </a:br>
          <a:r>
            <a:rPr lang="en-GB" sz="2000" kern="1200" dirty="0">
              <a:latin typeface="Abadi Extra Light" panose="020B0204020104020204" pitchFamily="34" charset="0"/>
            </a:rPr>
            <a:t>3) Text insertion</a:t>
          </a:r>
        </a:p>
      </dsp:txBody>
      <dsp:txXfrm>
        <a:off x="2758817" y="2433411"/>
        <a:ext cx="2241239" cy="1344743"/>
      </dsp:txXfrm>
    </dsp:sp>
    <dsp:sp modelId="{FA56AF4B-A05C-444E-8F81-D16E02B9D4F9}">
      <dsp:nvSpPr>
        <dsp:cNvPr id="0" name=""/>
        <dsp:cNvSpPr/>
      </dsp:nvSpPr>
      <dsp:spPr>
        <a:xfrm>
          <a:off x="775498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7984537" y="3103206"/>
        <a:ext cx="25774" cy="5154"/>
      </dsp:txXfrm>
    </dsp:sp>
    <dsp:sp modelId="{77FC22DC-B02B-4101-92BA-B614DDC93D1D}">
      <dsp:nvSpPr>
        <dsp:cNvPr id="0" name=""/>
        <dsp:cNvSpPr/>
      </dsp:nvSpPr>
      <dsp:spPr>
        <a:xfrm>
          <a:off x="5515542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Export through </a:t>
          </a:r>
          <a:r>
            <a:rPr lang="en-GB" sz="2000" kern="1200" dirty="0" err="1">
              <a:latin typeface="Abadi Extra Light" panose="020B0204020104020204" pitchFamily="34" charset="0"/>
            </a:rPr>
            <a:t>Pandoc</a:t>
          </a:r>
          <a:r>
            <a:rPr lang="en-GB" sz="2000" kern="1200" dirty="0">
              <a:latin typeface="Abadi Extra Light" panose="020B0204020104020204" pitchFamily="34" charset="0"/>
            </a:rPr>
            <a:t> to HTML</a:t>
          </a:r>
        </a:p>
      </dsp:txBody>
      <dsp:txXfrm>
        <a:off x="5515542" y="2433411"/>
        <a:ext cx="2241239" cy="1344743"/>
      </dsp:txXfrm>
    </dsp:sp>
    <dsp:sp modelId="{8C7438D3-BB68-40D2-A98B-EACA91034F78}">
      <dsp:nvSpPr>
        <dsp:cNvPr id="0" name=""/>
        <dsp:cNvSpPr/>
      </dsp:nvSpPr>
      <dsp:spPr>
        <a:xfrm>
          <a:off x="8272267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Convert to PDF through </a:t>
          </a:r>
          <a:r>
            <a:rPr lang="en-GB" sz="2000" kern="1200" dirty="0" err="1">
              <a:latin typeface="Abadi Extra Light" panose="020B0204020104020204" pitchFamily="34" charset="0"/>
            </a:rPr>
            <a:t>wkhtmltopdf</a:t>
          </a:r>
          <a:endParaRPr lang="en-GB" sz="2000" kern="1200" dirty="0">
            <a:latin typeface="Abadi Extra Light" panose="020B0204020104020204" pitchFamily="34" charset="0"/>
          </a:endParaRPr>
        </a:p>
      </dsp:txBody>
      <dsp:txXfrm>
        <a:off x="8272267" y="2433411"/>
        <a:ext cx="2241239" cy="13447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05DE0-3BE6-44B5-B502-8F146E281357}">
      <dsp:nvSpPr>
        <dsp:cNvPr id="0" name=""/>
        <dsp:cNvSpPr/>
      </dsp:nvSpPr>
      <dsp:spPr>
        <a:xfrm>
          <a:off x="224153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2471087" y="1242976"/>
        <a:ext cx="25774" cy="5154"/>
      </dsp:txXfrm>
    </dsp:sp>
    <dsp:sp modelId="{9CE2A9BC-8A78-4622-B105-7AC1E033D758}">
      <dsp:nvSpPr>
        <dsp:cNvPr id="0" name=""/>
        <dsp:cNvSpPr/>
      </dsp:nvSpPr>
      <dsp:spPr>
        <a:xfrm>
          <a:off x="2092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 Create reference data frames</a:t>
          </a:r>
        </a:p>
      </dsp:txBody>
      <dsp:txXfrm>
        <a:off x="2092" y="573182"/>
        <a:ext cx="2241239" cy="1344743"/>
      </dsp:txXfrm>
    </dsp:sp>
    <dsp:sp modelId="{2E591B07-9BCD-41A4-B3D1-F7685C50A45D}">
      <dsp:nvSpPr>
        <dsp:cNvPr id="0" name=""/>
        <dsp:cNvSpPr/>
      </dsp:nvSpPr>
      <dsp:spPr>
        <a:xfrm>
          <a:off x="4998257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5227812" y="1242976"/>
        <a:ext cx="25774" cy="5154"/>
      </dsp:txXfrm>
    </dsp:sp>
    <dsp:sp modelId="{30D707A0-C0CF-497D-BD0D-C91EF59E0AAA}">
      <dsp:nvSpPr>
        <dsp:cNvPr id="0" name=""/>
        <dsp:cNvSpPr/>
      </dsp:nvSpPr>
      <dsp:spPr>
        <a:xfrm>
          <a:off x="2758817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Data importation (fingertips, Excel spreadsheets)</a:t>
          </a:r>
        </a:p>
      </dsp:txBody>
      <dsp:txXfrm>
        <a:off x="2758817" y="573182"/>
        <a:ext cx="2241239" cy="1344743"/>
      </dsp:txXfrm>
    </dsp:sp>
    <dsp:sp modelId="{90C7B1D4-822F-4F0A-AD61-C0AB0F66BC33}">
      <dsp:nvSpPr>
        <dsp:cNvPr id="0" name=""/>
        <dsp:cNvSpPr/>
      </dsp:nvSpPr>
      <dsp:spPr>
        <a:xfrm>
          <a:off x="775498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7984537" y="1242976"/>
        <a:ext cx="25774" cy="5154"/>
      </dsp:txXfrm>
    </dsp:sp>
    <dsp:sp modelId="{B2F57842-1C9E-4B25-86B6-EC57D2661B5A}">
      <dsp:nvSpPr>
        <dsp:cNvPr id="0" name=""/>
        <dsp:cNvSpPr/>
      </dsp:nvSpPr>
      <dsp:spPr>
        <a:xfrm>
          <a:off x="5515542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Wrangling</a:t>
          </a:r>
        </a:p>
      </dsp:txBody>
      <dsp:txXfrm>
        <a:off x="5515542" y="573182"/>
        <a:ext cx="2241239" cy="1344743"/>
      </dsp:txXfrm>
    </dsp:sp>
    <dsp:sp modelId="{F04D8759-B32F-4802-8688-BEFAB1693ACC}">
      <dsp:nvSpPr>
        <dsp:cNvPr id="0" name=""/>
        <dsp:cNvSpPr/>
      </dsp:nvSpPr>
      <dsp:spPr>
        <a:xfrm>
          <a:off x="1122712" y="1916126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050644" y="2155991"/>
        <a:ext cx="414311" cy="5154"/>
      </dsp:txXfrm>
    </dsp:sp>
    <dsp:sp modelId="{6C3D6F16-555B-410C-BE69-9B7E9840318D}">
      <dsp:nvSpPr>
        <dsp:cNvPr id="0" name=""/>
        <dsp:cNvSpPr/>
      </dsp:nvSpPr>
      <dsp:spPr>
        <a:xfrm>
          <a:off x="8272267" y="573182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+mj-lt"/>
            </a:rPr>
            <a:t>Extract for relevant CCGs, STPs, Trusts</a:t>
          </a:r>
        </a:p>
      </dsp:txBody>
      <dsp:txXfrm>
        <a:off x="8272267" y="573182"/>
        <a:ext cx="2241239" cy="1344743"/>
      </dsp:txXfrm>
    </dsp:sp>
    <dsp:sp modelId="{547EEEF3-657F-4CB5-A638-B1759F10B947}">
      <dsp:nvSpPr>
        <dsp:cNvPr id="0" name=""/>
        <dsp:cNvSpPr/>
      </dsp:nvSpPr>
      <dsp:spPr>
        <a:xfrm>
          <a:off x="224153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2471087" y="3103206"/>
        <a:ext cx="25774" cy="5154"/>
      </dsp:txXfrm>
    </dsp:sp>
    <dsp:sp modelId="{135CB346-702E-4C6F-86A9-0118344A1B07}">
      <dsp:nvSpPr>
        <dsp:cNvPr id="0" name=""/>
        <dsp:cNvSpPr/>
      </dsp:nvSpPr>
      <dsp:spPr>
        <a:xfrm>
          <a:off x="2092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>
              <a:latin typeface="Abadi Extra Light" panose="020B0204020104020204" pitchFamily="34" charset="0"/>
            </a:rPr>
            <a:t>RMarkdown</a:t>
          </a:r>
          <a:r>
            <a:rPr lang="en-GB" sz="2000" kern="1200" dirty="0">
              <a:latin typeface="Abadi Extra Light" panose="020B0204020104020204" pitchFamily="34" charset="0"/>
            </a:rPr>
            <a:t> script creation</a:t>
          </a:r>
        </a:p>
      </dsp:txBody>
      <dsp:txXfrm>
        <a:off x="2092" y="2433411"/>
        <a:ext cx="2241239" cy="1344743"/>
      </dsp:txXfrm>
    </dsp:sp>
    <dsp:sp modelId="{5A7F521B-106D-4231-8C56-9E6535232A08}">
      <dsp:nvSpPr>
        <dsp:cNvPr id="0" name=""/>
        <dsp:cNvSpPr/>
      </dsp:nvSpPr>
      <dsp:spPr>
        <a:xfrm>
          <a:off x="4998257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5227812" y="3103206"/>
        <a:ext cx="25774" cy="5154"/>
      </dsp:txXfrm>
    </dsp:sp>
    <dsp:sp modelId="{B5631306-4ECB-4EFA-BF4F-EBEE8E32DD91}">
      <dsp:nvSpPr>
        <dsp:cNvPr id="0" name=""/>
        <dsp:cNvSpPr/>
      </dsp:nvSpPr>
      <dsp:spPr>
        <a:xfrm>
          <a:off x="2758817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1) HTML styling</a:t>
          </a:r>
          <a:br>
            <a:rPr lang="en-GB" sz="2000" kern="1200" dirty="0">
              <a:latin typeface="Abadi Extra Light" panose="020B0204020104020204" pitchFamily="34" charset="0"/>
            </a:rPr>
          </a:br>
          <a:r>
            <a:rPr lang="en-GB" sz="2000" kern="1200" dirty="0">
              <a:latin typeface="Abadi Extra Light" panose="020B0204020104020204" pitchFamily="34" charset="0"/>
            </a:rPr>
            <a:t>2) R code chunk creation</a:t>
          </a:r>
          <a:br>
            <a:rPr lang="en-GB" sz="2000" kern="1200" dirty="0">
              <a:latin typeface="Abadi Extra Light" panose="020B0204020104020204" pitchFamily="34" charset="0"/>
            </a:rPr>
          </a:br>
          <a:r>
            <a:rPr lang="en-GB" sz="2000" kern="1200" dirty="0">
              <a:latin typeface="Abadi Extra Light" panose="020B0204020104020204" pitchFamily="34" charset="0"/>
            </a:rPr>
            <a:t>3) Text insertion</a:t>
          </a:r>
        </a:p>
      </dsp:txBody>
      <dsp:txXfrm>
        <a:off x="2758817" y="2433411"/>
        <a:ext cx="2241239" cy="1344743"/>
      </dsp:txXfrm>
    </dsp:sp>
    <dsp:sp modelId="{FA56AF4B-A05C-444E-8F81-D16E02B9D4F9}">
      <dsp:nvSpPr>
        <dsp:cNvPr id="0" name=""/>
        <dsp:cNvSpPr/>
      </dsp:nvSpPr>
      <dsp:spPr>
        <a:xfrm>
          <a:off x="775498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>
            <a:latin typeface="Abadi Extra Light" panose="020B0204020104020204" pitchFamily="34" charset="0"/>
          </a:endParaRPr>
        </a:p>
      </dsp:txBody>
      <dsp:txXfrm>
        <a:off x="7984537" y="3103206"/>
        <a:ext cx="25774" cy="5154"/>
      </dsp:txXfrm>
    </dsp:sp>
    <dsp:sp modelId="{77FC22DC-B02B-4101-92BA-B614DDC93D1D}">
      <dsp:nvSpPr>
        <dsp:cNvPr id="0" name=""/>
        <dsp:cNvSpPr/>
      </dsp:nvSpPr>
      <dsp:spPr>
        <a:xfrm>
          <a:off x="5515542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Export through </a:t>
          </a:r>
          <a:r>
            <a:rPr lang="en-GB" sz="2000" kern="1200" dirty="0" err="1">
              <a:latin typeface="Abadi Extra Light" panose="020B0204020104020204" pitchFamily="34" charset="0"/>
            </a:rPr>
            <a:t>Pandoc</a:t>
          </a:r>
          <a:r>
            <a:rPr lang="en-GB" sz="2000" kern="1200" dirty="0">
              <a:latin typeface="Abadi Extra Light" panose="020B0204020104020204" pitchFamily="34" charset="0"/>
            </a:rPr>
            <a:t> to HTML</a:t>
          </a:r>
        </a:p>
      </dsp:txBody>
      <dsp:txXfrm>
        <a:off x="5515542" y="2433411"/>
        <a:ext cx="2241239" cy="1344743"/>
      </dsp:txXfrm>
    </dsp:sp>
    <dsp:sp modelId="{8C7438D3-BB68-40D2-A98B-EACA91034F78}">
      <dsp:nvSpPr>
        <dsp:cNvPr id="0" name=""/>
        <dsp:cNvSpPr/>
      </dsp:nvSpPr>
      <dsp:spPr>
        <a:xfrm>
          <a:off x="8272267" y="2433411"/>
          <a:ext cx="2241239" cy="1344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Abadi Extra Light" panose="020B0204020104020204" pitchFamily="34" charset="0"/>
            </a:rPr>
            <a:t>Convert to PDF through </a:t>
          </a:r>
          <a:r>
            <a:rPr lang="en-GB" sz="2000" kern="1200" dirty="0" err="1">
              <a:latin typeface="Abadi Extra Light" panose="020B0204020104020204" pitchFamily="34" charset="0"/>
            </a:rPr>
            <a:t>wkhtmltopdf</a:t>
          </a:r>
          <a:endParaRPr lang="en-GB" sz="2000" kern="1200" dirty="0">
            <a:latin typeface="Abadi Extra Light" panose="020B0204020104020204" pitchFamily="34" charset="0"/>
          </a:endParaRPr>
        </a:p>
      </dsp:txBody>
      <dsp:txXfrm>
        <a:off x="8272267" y="2433411"/>
        <a:ext cx="2241239" cy="1344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82D74-6219-477F-B570-D05D96EB460B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95079-56D4-411B-B06E-86905301F7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06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Illustrate some of the possibilities of what </a:t>
            </a:r>
            <a:r>
              <a:rPr lang="en-GB" dirty="0" err="1"/>
              <a:t>Rmarkdown</a:t>
            </a:r>
            <a:r>
              <a:rPr lang="en-GB" dirty="0"/>
              <a:t> is capable of creating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88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Did not look good!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791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Did not look good!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17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Did not look good!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694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797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022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Reports, presentations, dashboards</a:t>
            </a:r>
          </a:p>
          <a:p>
            <a:endParaRPr lang="en-GB" dirty="0"/>
          </a:p>
          <a:p>
            <a:r>
              <a:rPr lang="en-GB" dirty="0"/>
              <a:t>Templates – academic papers, posters</a:t>
            </a:r>
          </a:p>
          <a:p>
            <a:endParaRPr lang="en-GB" dirty="0"/>
          </a:p>
          <a:p>
            <a:r>
              <a:rPr lang="en-GB" dirty="0"/>
              <a:t>Learning by doing – parameters, text formatting, chunk codes, </a:t>
            </a:r>
          </a:p>
          <a:p>
            <a:endParaRPr lang="en-GB" dirty="0"/>
          </a:p>
          <a:p>
            <a:r>
              <a:rPr lang="en-GB" dirty="0"/>
              <a:t>Html/LaTeX – to really create innovative, colourful reports for stylistic rendering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831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Request from West Midlands Clinical Network – CVD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Indicator report – Trends for improving commissioning and service delivery – report used by NHSE network quality/clinical leads to drive improvement to services and outcomes, ultimate goal of improving their local diabetes patient population, support in developing local pathway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Previous versions quite rudimentary – time-consuming, resource-intensive, non-automated, refreshing each year - cumbersome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31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Request from West Midlands Clinical Network – CVD Team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Indicator report – Trends for improving commissioning and service delivery – report used by NHSE network quality/clinical leads to drive improvement to services and outcomes, ultimate goal of improving their local diabetes patient population, support in developing local pathway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Previous versions quite rudimentary – time-consuming, resource-intensive, non-automated, refreshing each year - cumbersome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562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177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Previous knowledge of Tableau – but not available as propriety software</a:t>
            </a:r>
          </a:p>
          <a:p>
            <a:endParaRPr lang="en-GB" dirty="0"/>
          </a:p>
          <a:p>
            <a:r>
              <a:rPr lang="en-GB" dirty="0"/>
              <a:t>Not so much of </a:t>
            </a:r>
            <a:r>
              <a:rPr lang="en-GB" dirty="0" err="1"/>
              <a:t>Rmarkdown</a:t>
            </a:r>
            <a:r>
              <a:rPr lang="en-GB" dirty="0"/>
              <a:t>, knew it was this weird tab in </a:t>
            </a:r>
            <a:r>
              <a:rPr lang="en-GB" dirty="0" err="1"/>
              <a:t>Rstudio</a:t>
            </a:r>
            <a:r>
              <a:rPr lang="en-GB" dirty="0"/>
              <a:t> which looked like an R script editor, but slightly different</a:t>
            </a:r>
          </a:p>
          <a:p>
            <a:endParaRPr lang="en-GB" dirty="0"/>
          </a:p>
          <a:p>
            <a:r>
              <a:rPr lang="en-GB" dirty="0"/>
              <a:t>R scripting and </a:t>
            </a:r>
            <a:r>
              <a:rPr lang="en-GB" dirty="0" err="1"/>
              <a:t>outpu</a:t>
            </a:r>
            <a:endParaRPr lang="en-GB" dirty="0"/>
          </a:p>
          <a:p>
            <a:endParaRPr lang="en-GB" dirty="0"/>
          </a:p>
          <a:p>
            <a:r>
              <a:rPr lang="en-GB" dirty="0"/>
              <a:t>Good opportunity to learn more about an area of R I didn’t have familiarity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685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017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PHE’s own package, connect to their own API, no need to download and extract manually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216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Through PHE’s own package, connect to their own API, no need to download and extract manually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43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Did not look good!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95079-56D4-411B-B06E-86905301F7C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370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4B47-C5BD-44FD-83DA-ED7F9672F5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21FF1-390D-4D26-9797-D45A631D2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67321-A031-4DC7-8ECC-790F5438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4A41A-EF10-4817-A265-1F791D7E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604A4-15DC-4336-8610-F68CFEC2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20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22BE-96FC-4E97-B35D-324964FC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3AFE1-D1B4-4374-93F1-5BAD3F66E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2D535-C7C3-4C4C-815E-253B65D0F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E789-466C-4B40-B4CA-2AB91DE11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37051-D4E9-4A96-833B-421ACED6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67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D6BBC4-8498-4BF3-99A1-EA79D130F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398EC-5193-4484-B18A-AF5470B42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DA125-567F-4999-A2F9-8117FFACE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3FB45-B146-4BA2-A59F-31EBAAA8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2742-CAF2-444F-9063-1CB9CFD0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46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2BF5-ECB7-4FF9-8A65-E4E1820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2A929-3275-4D5C-8616-C166A764B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DF60C-1F93-497E-B12B-6C8A82BD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3803B-F6F4-4E41-8352-515569AD7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9FA52-0BDE-4802-96A3-C4395813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6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D507-9523-466C-B9CA-DA7D85DB8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D791C-88D8-4343-9C29-A4039BE6A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E94F7-5727-47B9-9AB2-CD322D7C6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952AB-AB51-4BF0-B1DE-009123C2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70C91-F409-4831-A43F-D7BEF38F6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3014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A95C-EEE2-4972-980F-4D5159F0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31B88-663E-4BD7-A7C9-4B0812412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69B69-326B-4FF2-8CEF-0375A44AE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CE589-33B5-47A3-9D98-DD2FEBCA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2A565-6125-43B8-A1D8-F3620C3AD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F9848-E4BE-4910-AD6D-768ED2FFA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47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5E77C-7ABA-4869-93EB-B22D5EDE2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ED6B5-8EDA-428A-A4EA-2F3F43732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666BE-CB1F-4718-8DB1-E44300467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63FB8-6433-435B-A22E-37CD5FA2B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9343B-1367-4128-B2E8-239CEFED8A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5F3760-E227-4C11-94F8-3D0A0279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FBA70-4024-4F4F-8AEB-3D4D3CB90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FDA435-7AF6-4AAE-9F77-07917C1B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63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8289-4C63-44D7-B28F-26A60E934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927752-BBA3-4C10-B2AD-0BB7FC4C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0791B-DF5A-4C72-9B28-59555E15F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01F73-1ACF-4B26-84A6-8516BD56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9438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41FAE-9545-4ECA-9133-229CE99A8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3B0745-3AAC-4558-99AF-A0C27A29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FD1A8-3704-46E4-85ED-D5234FC15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54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C934-6A23-4E14-8E95-4A815C303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6815A-776D-493E-82C0-914521337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82507-F7C3-4524-8F88-69C802A72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280CE-CD2D-4850-8390-F11BA5B1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FCD91-72AD-4C00-B6A7-96E3A051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1E0FE8-2DEB-4E4A-A75B-D578C91E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909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066DA-3E50-4F51-80A4-B3BE6C208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86D4D-C21A-4FA0-ABF9-3DEA58C9A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94873-BF39-4B44-ABC1-BD4EF14CE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AF8E0-8618-470D-A1D9-4FCDC738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AEA441-62F4-432A-B380-0355B1DD7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5C5CC-72EB-4C3E-A024-E06F62BE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075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00E2AE-0956-4BEE-A3F9-81569C27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6CFEC-3657-4141-9F62-C5654A748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4AC12-5327-4EB6-AC74-01BF7BB785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13FFD-58A8-4456-94B2-F631B913ED0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E1602-1A50-4688-B4DB-1EA5014486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1AB44-146A-45A3-BDB1-F92A168258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48D3F-2018-4338-9705-C62A8061A6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70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7.mkv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EAAF7-EC2F-4FDA-9369-604B5E967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5882" y="4267832"/>
            <a:ext cx="4805996" cy="1401448"/>
          </a:xfrm>
        </p:spPr>
        <p:txBody>
          <a:bodyPr anchor="t">
            <a:normAutofit/>
          </a:bodyPr>
          <a:lstStyle/>
          <a:p>
            <a:pPr algn="l"/>
            <a:r>
              <a:rPr lang="en-GB" sz="3100" dirty="0">
                <a:solidFill>
                  <a:srgbClr val="000000"/>
                </a:solidFill>
                <a:latin typeface="Abadi" panose="020B0604020104020204" pitchFamily="34" charset="0"/>
              </a:rPr>
              <a:t>Developing a Diabetes Indicator Document through </a:t>
            </a:r>
            <a:r>
              <a:rPr lang="en-GB" sz="3100" dirty="0" err="1">
                <a:solidFill>
                  <a:srgbClr val="000000"/>
                </a:solidFill>
                <a:latin typeface="Abadi" panose="020B0604020104020204" pitchFamily="34" charset="0"/>
              </a:rPr>
              <a:t>RMarkdown</a:t>
            </a:r>
            <a:endParaRPr lang="en-GB" sz="3100" dirty="0">
              <a:solidFill>
                <a:srgbClr val="000000"/>
              </a:solidFill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25536-BA80-4BB1-AD1E-1F026C65E1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618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GB" sz="1800" dirty="0">
                <a:solidFill>
                  <a:srgbClr val="000000"/>
                </a:solidFill>
                <a:latin typeface="Abadi" panose="020B0604020104020204" pitchFamily="34" charset="0"/>
              </a:rPr>
              <a:t>Victor Yu, The Strategy Unit</a:t>
            </a:r>
          </a:p>
        </p:txBody>
      </p:sp>
      <p:sp>
        <p:nvSpPr>
          <p:cNvPr id="18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8661CE9-7E3C-47B5-838B-57ED80A373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" r="1002" b="4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31947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EE00-CA03-4448-BE9F-1898CC418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The </a:t>
            </a:r>
            <a:r>
              <a:rPr lang="en-GB" dirty="0" err="1">
                <a:latin typeface="Abadi" panose="020B0604020104020204" pitchFamily="34" charset="0"/>
              </a:rPr>
              <a:t>RMarkdown</a:t>
            </a:r>
            <a:r>
              <a:rPr lang="en-GB" dirty="0">
                <a:latin typeface="Abadi" panose="020B0604020104020204" pitchFamily="34" charset="0"/>
              </a:rPr>
              <a:t>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BE92-C193-4796-8F55-23BEA21BC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9316" cy="4351338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Saving and inserting the environment</a:t>
            </a:r>
          </a:p>
          <a:p>
            <a:r>
              <a:rPr lang="en-GB" dirty="0">
                <a:latin typeface="Abadi Extra Light" panose="020B0204020104020204" pitchFamily="34" charset="0"/>
              </a:rPr>
              <a:t>HTML styling</a:t>
            </a:r>
          </a:p>
          <a:p>
            <a:r>
              <a:rPr lang="en-GB" dirty="0">
                <a:latin typeface="Abadi Extra Light" panose="020B0204020104020204" pitchFamily="34" charset="0"/>
              </a:rPr>
              <a:t>R code chunks</a:t>
            </a:r>
          </a:p>
          <a:p>
            <a:r>
              <a:rPr lang="en-GB" dirty="0">
                <a:latin typeface="Abadi Extra Light" panose="020B0204020104020204" pitchFamily="34" charset="0"/>
              </a:rPr>
              <a:t>Markdown text formatting</a:t>
            </a:r>
          </a:p>
          <a:p>
            <a:r>
              <a:rPr lang="en-GB" dirty="0">
                <a:latin typeface="Abadi Extra Light" panose="020B0204020104020204" pitchFamily="34" charset="0"/>
              </a:rPr>
              <a:t>Image insertion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look at loading scripts, final script, load env">
            <a:hlinkClick r:id="" action="ppaction://media"/>
            <a:extLst>
              <a:ext uri="{FF2B5EF4-FFF2-40B4-BE49-F238E27FC236}">
                <a16:creationId xmlns:a16="http://schemas.microsoft.com/office/drawing/2014/main" id="{79D08C6A-4276-4840-9756-B452D75502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1952" y="1272289"/>
            <a:ext cx="5652166" cy="509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CDE4-F4AE-49C3-AEBB-CA602476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Generating the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B2DB2-D58C-4D2A-A3B9-60487D10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Initial exports to .pdf through </a:t>
            </a:r>
            <a:r>
              <a:rPr lang="en-GB" dirty="0" err="1">
                <a:latin typeface="Abadi Extra Light" panose="020B0204020104020204" pitchFamily="34" charset="0"/>
              </a:rPr>
              <a:t>Pandoc</a:t>
            </a:r>
            <a:endParaRPr lang="en-GB" dirty="0">
              <a:latin typeface="Abadi Extra Light" panose="020B0204020104020204" pitchFamily="34" charset="0"/>
            </a:endParaRPr>
          </a:p>
          <a:p>
            <a:r>
              <a:rPr lang="en-GB" dirty="0">
                <a:latin typeface="Abadi Extra Light" panose="020B0204020104020204" pitchFamily="34" charset="0"/>
              </a:rPr>
              <a:t>Export to .html</a:t>
            </a:r>
          </a:p>
          <a:p>
            <a:r>
              <a:rPr lang="en-GB" dirty="0">
                <a:latin typeface="Abadi Extra Light" panose="020B0204020104020204" pitchFamily="34" charset="0"/>
              </a:rPr>
              <a:t>Convert to .pdf through </a:t>
            </a:r>
            <a:r>
              <a:rPr lang="en-GB" dirty="0" err="1">
                <a:latin typeface="Abadi Extra Light" panose="020B0204020104020204" pitchFamily="34" charset="0"/>
              </a:rPr>
              <a:t>wkhtmltopdf</a:t>
            </a:r>
            <a:endParaRPr lang="en-GB" dirty="0">
              <a:latin typeface="Abadi Extra Light" panose="020B0204020104020204" pitchFamily="34" charset="0"/>
            </a:endParaRPr>
          </a:p>
          <a:p>
            <a:endParaRPr lang="en-GB" dirty="0"/>
          </a:p>
        </p:txBody>
      </p:sp>
      <p:pic>
        <p:nvPicPr>
          <p:cNvPr id="5" name="pdf_pandoc_attempt">
            <a:hlinkClick r:id="" action="ppaction://media"/>
            <a:extLst>
              <a:ext uri="{FF2B5EF4-FFF2-40B4-BE49-F238E27FC236}">
                <a16:creationId xmlns:a16="http://schemas.microsoft.com/office/drawing/2014/main" id="{80FDC0D1-2099-4880-9083-4C87D1E841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1916" y="1362507"/>
            <a:ext cx="4379308" cy="492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6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CDE4-F4AE-49C3-AEBB-CA602476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Generating the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B2DB2-D58C-4D2A-A3B9-60487D10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Initial exports to .pdf through </a:t>
            </a:r>
            <a:r>
              <a:rPr lang="en-GB" dirty="0" err="1">
                <a:latin typeface="Abadi Extra Light" panose="020B0204020104020204" pitchFamily="34" charset="0"/>
              </a:rPr>
              <a:t>Pandoc</a:t>
            </a:r>
            <a:endParaRPr lang="en-GB" dirty="0">
              <a:latin typeface="Abadi Extra Light" panose="020B0204020104020204" pitchFamily="34" charset="0"/>
            </a:endParaRPr>
          </a:p>
          <a:p>
            <a:r>
              <a:rPr lang="en-GB" dirty="0">
                <a:latin typeface="Abadi Extra Light" panose="020B0204020104020204" pitchFamily="34" charset="0"/>
              </a:rPr>
              <a:t>Export to .html</a:t>
            </a:r>
          </a:p>
          <a:p>
            <a:r>
              <a:rPr lang="en-GB" dirty="0">
                <a:latin typeface="Abadi Extra Light" panose="020B0204020104020204" pitchFamily="34" charset="0"/>
              </a:rPr>
              <a:t>Convert to .pdf through </a:t>
            </a:r>
            <a:r>
              <a:rPr lang="en-GB" dirty="0" err="1">
                <a:latin typeface="Abadi Extra Light" panose="020B0204020104020204" pitchFamily="34" charset="0"/>
              </a:rPr>
              <a:t>wkhtmltopdf</a:t>
            </a:r>
            <a:endParaRPr lang="en-GB" dirty="0">
              <a:latin typeface="Abadi Extra Light" panose="020B0204020104020204" pitchFamily="34" charset="0"/>
            </a:endParaRPr>
          </a:p>
          <a:p>
            <a:endParaRPr lang="en-GB" dirty="0"/>
          </a:p>
        </p:txBody>
      </p:sp>
      <p:pic>
        <p:nvPicPr>
          <p:cNvPr id="4" name="html_05test">
            <a:hlinkClick r:id="" action="ppaction://media"/>
            <a:extLst>
              <a:ext uri="{FF2B5EF4-FFF2-40B4-BE49-F238E27FC236}">
                <a16:creationId xmlns:a16="http://schemas.microsoft.com/office/drawing/2014/main" id="{A0DF950F-9A63-4877-AB22-3CB6F1BDA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1916" y="1351748"/>
            <a:ext cx="4379308" cy="492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CDE4-F4AE-49C3-AEBB-CA602476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Generating the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B2DB2-D58C-4D2A-A3B9-60487D10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Initial exports to .pdf through </a:t>
            </a:r>
            <a:r>
              <a:rPr lang="en-GB" dirty="0" err="1">
                <a:latin typeface="Abadi Extra Light" panose="020B0204020104020204" pitchFamily="34" charset="0"/>
              </a:rPr>
              <a:t>Pandoc</a:t>
            </a:r>
            <a:endParaRPr lang="en-GB" dirty="0">
              <a:latin typeface="Abadi Extra Light" panose="020B0204020104020204" pitchFamily="34" charset="0"/>
            </a:endParaRPr>
          </a:p>
          <a:p>
            <a:r>
              <a:rPr lang="en-GB" dirty="0">
                <a:latin typeface="Abadi Extra Light" panose="020B0204020104020204" pitchFamily="34" charset="0"/>
              </a:rPr>
              <a:t>Export to .html</a:t>
            </a:r>
          </a:p>
          <a:p>
            <a:r>
              <a:rPr lang="en-GB" dirty="0">
                <a:latin typeface="Abadi Extra Light" panose="020B0204020104020204" pitchFamily="34" charset="0"/>
              </a:rPr>
              <a:t>Convert to .pdf through </a:t>
            </a:r>
            <a:r>
              <a:rPr lang="en-GB" dirty="0" err="1">
                <a:latin typeface="Abadi Extra Light" panose="020B0204020104020204" pitchFamily="34" charset="0"/>
              </a:rPr>
              <a:t>wkhtmltopdf</a:t>
            </a:r>
            <a:endParaRPr lang="en-GB" dirty="0">
              <a:latin typeface="Abadi Extra Light" panose="020B0204020104020204" pitchFamily="34" charset="0"/>
            </a:endParaRPr>
          </a:p>
          <a:p>
            <a:endParaRPr lang="en-GB" dirty="0"/>
          </a:p>
        </p:txBody>
      </p:sp>
      <p:pic>
        <p:nvPicPr>
          <p:cNvPr id="7" name="wkhtmltopdfv2">
            <a:hlinkClick r:id="" action="ppaction://media"/>
            <a:extLst>
              <a:ext uri="{FF2B5EF4-FFF2-40B4-BE49-F238E27FC236}">
                <a16:creationId xmlns:a16="http://schemas.microsoft.com/office/drawing/2014/main" id="{61DB5E46-E9E1-4509-809B-379BDE71BD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76" end="357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477658"/>
            <a:ext cx="5417372" cy="30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92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CDE4-F4AE-49C3-AEBB-CA602476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Generating the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B2DB2-D58C-4D2A-A3B9-60487D101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Initial exports to .pdf through </a:t>
            </a:r>
            <a:r>
              <a:rPr lang="en-GB" dirty="0" err="1">
                <a:latin typeface="Abadi Extra Light" panose="020B0204020104020204" pitchFamily="34" charset="0"/>
              </a:rPr>
              <a:t>pandoc</a:t>
            </a:r>
            <a:endParaRPr lang="en-GB" dirty="0">
              <a:latin typeface="Abadi Extra Light" panose="020B0204020104020204" pitchFamily="34" charset="0"/>
            </a:endParaRPr>
          </a:p>
          <a:p>
            <a:r>
              <a:rPr lang="en-GB" dirty="0">
                <a:latin typeface="Abadi Extra Light" panose="020B0204020104020204" pitchFamily="34" charset="0"/>
              </a:rPr>
              <a:t>Export to .html</a:t>
            </a:r>
          </a:p>
          <a:p>
            <a:r>
              <a:rPr lang="en-GB" dirty="0">
                <a:latin typeface="Abadi Extra Light" panose="020B0204020104020204" pitchFamily="34" charset="0"/>
              </a:rPr>
              <a:t>Convert to .pdf through </a:t>
            </a:r>
            <a:r>
              <a:rPr lang="en-GB" dirty="0" err="1">
                <a:latin typeface="Abadi Extra Light" panose="020B0204020104020204" pitchFamily="34" charset="0"/>
              </a:rPr>
              <a:t>wkhtmltopdf</a:t>
            </a:r>
            <a:endParaRPr lang="en-GB" dirty="0">
              <a:latin typeface="Abadi Extra Light" panose="020B0204020104020204" pitchFamily="34" charset="0"/>
            </a:endParaRPr>
          </a:p>
          <a:p>
            <a:endParaRPr lang="en-GB" dirty="0"/>
          </a:p>
        </p:txBody>
      </p:sp>
      <p:pic>
        <p:nvPicPr>
          <p:cNvPr id="5" name="wkhtmltopdfv2">
            <a:hlinkClick r:id="" action="ppaction://media"/>
            <a:extLst>
              <a:ext uri="{FF2B5EF4-FFF2-40B4-BE49-F238E27FC236}">
                <a16:creationId xmlns:a16="http://schemas.microsoft.com/office/drawing/2014/main" id="{EFA61ADD-20F1-4B7A-B0FF-E66D5FE09F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66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2477658"/>
            <a:ext cx="5417372" cy="304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9AF13-6349-4531-BC0F-989D251A7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2019-10-30 10-22-34">
            <a:hlinkClick r:id="" action="ppaction://media"/>
            <a:extLst>
              <a:ext uri="{FF2B5EF4-FFF2-40B4-BE49-F238E27FC236}">
                <a16:creationId xmlns:a16="http://schemas.microsoft.com/office/drawing/2014/main" id="{D0CAB52B-5787-4CAB-8E75-10ADEA12A5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155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69343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5096-5F80-45E0-808E-EB882D32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latin typeface="Abadi" panose="020B0604020104020204" pitchFamily="34" charset="0"/>
              </a:rPr>
              <a:t>Process chart</a:t>
            </a:r>
            <a:endParaRPr lang="en-GB" dirty="0">
              <a:latin typeface="Abadi" panose="020B0604020104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8F4C30D-8D9C-46DC-B9B0-DBC00089ED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4606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51D99D-21CD-4694-8BD8-618C3D95B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rgbClr val="FFFFFF"/>
                </a:solidFill>
                <a:latin typeface="Abadi" panose="020B0604020104020204" pitchFamily="34" charset="0"/>
              </a:rPr>
              <a:t>Concluding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A4DB8-91E0-40E4-9F38-F3772010E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Illustrate potential of </a:t>
            </a:r>
            <a:r>
              <a:rPr lang="en-GB" sz="2400" dirty="0" err="1">
                <a:solidFill>
                  <a:srgbClr val="000000"/>
                </a:solidFill>
                <a:latin typeface="Abadi Extra Light" panose="020B0204020104020204" pitchFamily="34" charset="0"/>
              </a:rPr>
              <a:t>RMarkdown</a:t>
            </a:r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 in creating and designing documents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Benefits of R in saving time and resources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Learning by doing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Acknowledging imperfections</a:t>
            </a:r>
          </a:p>
          <a:p>
            <a:endParaRPr lang="en-GB" sz="2400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13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93ED5A-5B4E-41F1-97E9-0D5C806A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rgbClr val="FFFFFF"/>
                </a:solidFill>
                <a:latin typeface="Abadi" panose="020B0604020202020204" pitchFamily="34" charset="0"/>
              </a:rPr>
              <a:t>Background of the Document</a:t>
            </a:r>
            <a:endParaRPr lang="en-GB" sz="4400" dirty="0">
              <a:solidFill>
                <a:srgbClr val="FFFFFF"/>
              </a:solidFill>
              <a:latin typeface="Abadi" panose="020B0604020202020204" pitchFamily="34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549120C-66FB-44F5-B84B-9FC48AAE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Abadi Extra Light" panose="020B0604020202020204" pitchFamily="34" charset="0"/>
              </a:rPr>
              <a:t>“Diabetes Improvement and Assurance Framework”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604020202020204" pitchFamily="34" charset="0"/>
              </a:rPr>
              <a:t>PDF report collating diabetes metrics for CCGs and STPs across West Midlands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604020202020204" pitchFamily="34" charset="0"/>
              </a:rPr>
              <a:t>Previous versions – elementary,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386635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720A-BD01-48EC-8010-F72E8C72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2019-10-29 15-01-51">
            <a:hlinkClick r:id="" action="ppaction://media"/>
            <a:extLst>
              <a:ext uri="{FF2B5EF4-FFF2-40B4-BE49-F238E27FC236}">
                <a16:creationId xmlns:a16="http://schemas.microsoft.com/office/drawing/2014/main" id="{83A8017A-3D3E-4F32-9C0A-6D10CFB092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95" y="42850"/>
            <a:ext cx="12096206" cy="6815150"/>
          </a:xfrm>
        </p:spPr>
      </p:pic>
    </p:spTree>
    <p:extLst>
      <p:ext uri="{BB962C8B-B14F-4D97-AF65-F5344CB8AC3E}">
        <p14:creationId xmlns:p14="http://schemas.microsoft.com/office/powerpoint/2010/main" val="17547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93ED5A-5B4E-41F1-97E9-0D5C806A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  <a:latin typeface="Abadi" panose="020B0604020202020204" pitchFamily="34" charset="0"/>
              </a:rPr>
              <a:t>Background of the Document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549120C-66FB-44F5-B84B-9FC48AAE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Abadi Extra Light" panose="020B0604020202020204" pitchFamily="34" charset="0"/>
              </a:rPr>
              <a:t>“Diabetes Improvement and Assurance Framework”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604020202020204" pitchFamily="34" charset="0"/>
              </a:rPr>
              <a:t>PDF report collating diabetes metrics for CCGs and STPs across West Midlands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604020202020204" pitchFamily="34" charset="0"/>
              </a:rPr>
              <a:t>Previous versions – elementary, time-consuming</a:t>
            </a:r>
          </a:p>
        </p:txBody>
      </p:sp>
    </p:spTree>
    <p:extLst>
      <p:ext uri="{BB962C8B-B14F-4D97-AF65-F5344CB8AC3E}">
        <p14:creationId xmlns:p14="http://schemas.microsoft.com/office/powerpoint/2010/main" val="402090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93ED5A-5B4E-41F1-97E9-0D5C806A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 sz="4400" dirty="0">
                <a:solidFill>
                  <a:srgbClr val="FFFFFF"/>
                </a:solidFill>
                <a:latin typeface="Abadi" panose="020B0604020104020204" pitchFamily="34" charset="0"/>
              </a:rPr>
              <a:t>Requirements of the Document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549120C-66FB-44F5-B84B-9FC48AAE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endParaRPr lang="en-GB" sz="2400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  <a:latin typeface="Abadi Extra Light" panose="020B0204020104020204" pitchFamily="34" charset="0"/>
            </a:endParaRPr>
          </a:p>
          <a:p>
            <a:endParaRPr lang="en-GB" sz="2400" dirty="0">
              <a:solidFill>
                <a:srgbClr val="000000"/>
              </a:solidFill>
              <a:latin typeface="Abadi Extra Light" panose="020B0204020104020204" pitchFamily="34" charset="0"/>
            </a:endParaRPr>
          </a:p>
          <a:p>
            <a:endParaRPr lang="en-GB" sz="2400" dirty="0">
              <a:solidFill>
                <a:srgbClr val="000000"/>
              </a:solidFill>
              <a:latin typeface="Abadi Extra Light" panose="020B0204020104020204" pitchFamily="34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Improve upon visual aspects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Incorporation of text formatting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Benchmark against England values (RAG ratings)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Sparklines for historical data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Aggregation of CCG data where STP data not readily available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Automated for future iterations</a:t>
            </a:r>
          </a:p>
          <a:p>
            <a:endParaRPr lang="en-GB" sz="2400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</a:endParaRPr>
          </a:p>
          <a:p>
            <a:endParaRPr lang="en-GB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231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00B90A-E881-47BE-B7AB-19453BA6F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GB" sz="4400">
                <a:solidFill>
                  <a:srgbClr val="FFFFFF"/>
                </a:solidFill>
                <a:latin typeface="Abadi" panose="020B0604020104020204" pitchFamily="34" charset="0"/>
              </a:rPr>
              <a:t>Why R and RMarkdown?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9A2A-8257-4511-9D97-E7612099B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I know R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Data importation capacities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Methods for wrangling 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Powerful capacities for dynamic report-generation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Incorporate HTML styling, text formatting, R scripting all-in-one</a:t>
            </a:r>
          </a:p>
          <a:p>
            <a:r>
              <a:rPr lang="en-GB" sz="2400" dirty="0">
                <a:solidFill>
                  <a:srgbClr val="000000"/>
                </a:solidFill>
                <a:latin typeface="Abadi Extra Light" panose="020B0204020104020204" pitchFamily="34" charset="0"/>
              </a:rPr>
              <a:t>Reproducible</a:t>
            </a:r>
          </a:p>
          <a:p>
            <a:endParaRPr lang="en-GB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97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D5096-5F80-45E0-808E-EB882D32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>
                <a:latin typeface="Abadi" panose="020B0604020104020204" pitchFamily="34" charset="0"/>
              </a:rPr>
              <a:t>Process chart</a:t>
            </a:r>
            <a:endParaRPr lang="en-GB" dirty="0">
              <a:latin typeface="Abadi" panose="020B0604020104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8F4C30D-8D9C-46DC-B9B0-DBC00089E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1407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091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BA6D-CBBF-4C13-A5A0-B4DD5276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Importing in the data</a:t>
            </a:r>
          </a:p>
        </p:txBody>
      </p:sp>
      <p:pic>
        <p:nvPicPr>
          <p:cNvPr id="6" name="2019-10-25 15-09-08">
            <a:hlinkClick r:id="" action="ppaction://media"/>
            <a:extLst>
              <a:ext uri="{FF2B5EF4-FFF2-40B4-BE49-F238E27FC236}">
                <a16:creationId xmlns:a16="http://schemas.microsoft.com/office/drawing/2014/main" id="{444FC7B1-357E-46A5-AC9C-A74635FC32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97508" y="1272288"/>
            <a:ext cx="5658884" cy="509299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BC38D4-9164-4339-ACD1-691B5E413E7A}"/>
              </a:ext>
            </a:extLst>
          </p:cNvPr>
          <p:cNvSpPr txBox="1">
            <a:spLocks/>
          </p:cNvSpPr>
          <p:nvPr/>
        </p:nvSpPr>
        <p:spPr>
          <a:xfrm>
            <a:off x="572386" y="1690688"/>
            <a:ext cx="54137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Abadi Extra Light" panose="020B0204020104020204" pitchFamily="34" charset="0"/>
              </a:rPr>
              <a:t>Data frame holding key info on CCGs, STPs, and providers</a:t>
            </a:r>
          </a:p>
          <a:p>
            <a:r>
              <a:rPr lang="en-GB" dirty="0" err="1">
                <a:latin typeface="Abadi Extra Light" panose="020B0204020104020204" pitchFamily="34" charset="0"/>
              </a:rPr>
              <a:t>FingertipsR</a:t>
            </a:r>
            <a:r>
              <a:rPr lang="en-GB" dirty="0">
                <a:latin typeface="Abadi Extra Light" panose="020B0204020104020204" pitchFamily="34" charset="0"/>
              </a:rPr>
              <a:t>, NDA, NPDA, QOF +</a:t>
            </a:r>
          </a:p>
          <a:p>
            <a:r>
              <a:rPr lang="en-GB" dirty="0">
                <a:latin typeface="Abadi Extra Light" panose="020B0204020104020204" pitchFamily="34" charset="0"/>
              </a:rPr>
              <a:t>Data frame for initial set of indicators</a:t>
            </a:r>
          </a:p>
          <a:p>
            <a:r>
              <a:rPr lang="en-GB" dirty="0">
                <a:latin typeface="Abadi Extra Light" panose="020B0204020104020204" pitchFamily="34" charset="0"/>
              </a:rPr>
              <a:t>Map/</a:t>
            </a:r>
            <a:r>
              <a:rPr lang="en-GB" dirty="0" err="1">
                <a:latin typeface="Abadi Extra Light" panose="020B0204020104020204" pitchFamily="34" charset="0"/>
              </a:rPr>
              <a:t>lapply</a:t>
            </a:r>
            <a:r>
              <a:rPr lang="en-GB" dirty="0">
                <a:latin typeface="Abadi Extra Light" panose="020B0204020104020204" pitchFamily="34" charset="0"/>
              </a:rPr>
              <a:t> featured a lot – drawing in data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80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BA6D-CBBF-4C13-A5A0-B4DD5276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badi" panose="020B0604020104020204" pitchFamily="34" charset="0"/>
              </a:rPr>
              <a:t>Importing in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A315E-4B7E-4770-A906-B649B2EDC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86" y="1690688"/>
            <a:ext cx="5413744" cy="4351338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Data frame holding key info on CCGs, STPs, and providers</a:t>
            </a:r>
          </a:p>
          <a:p>
            <a:r>
              <a:rPr lang="en-GB" dirty="0" err="1">
                <a:latin typeface="Abadi Extra Light" panose="020B0204020104020204" pitchFamily="34" charset="0"/>
              </a:rPr>
              <a:t>FingertipsR</a:t>
            </a:r>
            <a:r>
              <a:rPr lang="en-GB" dirty="0">
                <a:latin typeface="Abadi Extra Light" panose="020B0204020104020204" pitchFamily="34" charset="0"/>
              </a:rPr>
              <a:t>, NDA, NPDA, QOF +</a:t>
            </a:r>
          </a:p>
          <a:p>
            <a:r>
              <a:rPr lang="en-GB" dirty="0">
                <a:latin typeface="Abadi Extra Light" panose="020B0204020104020204" pitchFamily="34" charset="0"/>
              </a:rPr>
              <a:t>Data frame for initial set of indicators</a:t>
            </a:r>
          </a:p>
          <a:p>
            <a:r>
              <a:rPr lang="en-GB" dirty="0">
                <a:latin typeface="Abadi Extra Light" panose="020B0204020104020204" pitchFamily="34" charset="0"/>
              </a:rPr>
              <a:t>Map/</a:t>
            </a:r>
            <a:r>
              <a:rPr lang="en-GB" dirty="0" err="1">
                <a:latin typeface="Abadi Extra Light" panose="020B0204020104020204" pitchFamily="34" charset="0"/>
              </a:rPr>
              <a:t>lapply</a:t>
            </a:r>
            <a:r>
              <a:rPr lang="en-GB" dirty="0">
                <a:latin typeface="Abadi Extra Light" panose="020B0204020104020204" pitchFamily="34" charset="0"/>
              </a:rPr>
              <a:t> featured a lot – drawing in data</a:t>
            </a:r>
          </a:p>
          <a:p>
            <a:endParaRPr lang="en-GB" dirty="0"/>
          </a:p>
        </p:txBody>
      </p:sp>
      <p:pic>
        <p:nvPicPr>
          <p:cNvPr id="4" name="indicators">
            <a:hlinkClick r:id="" action="ppaction://media"/>
            <a:extLst>
              <a:ext uri="{FF2B5EF4-FFF2-40B4-BE49-F238E27FC236}">
                <a16:creationId xmlns:a16="http://schemas.microsoft.com/office/drawing/2014/main" id="{E7E161E6-83AD-4705-8EFC-83B4E5BE56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5233" y="1272289"/>
            <a:ext cx="5658885" cy="50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7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736</Words>
  <Application>Microsoft Office PowerPoint</Application>
  <PresentationFormat>Widescreen</PresentationFormat>
  <Paragraphs>133</Paragraphs>
  <Slides>17</Slides>
  <Notes>15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Abadi</vt:lpstr>
      <vt:lpstr>Abadi Extra Light</vt:lpstr>
      <vt:lpstr>Arial</vt:lpstr>
      <vt:lpstr>Calibri</vt:lpstr>
      <vt:lpstr>Calibri Light</vt:lpstr>
      <vt:lpstr>Office Theme</vt:lpstr>
      <vt:lpstr>Developing a Diabetes Indicator Document through RMarkdown</vt:lpstr>
      <vt:lpstr>Background of the Document</vt:lpstr>
      <vt:lpstr>PowerPoint Presentation</vt:lpstr>
      <vt:lpstr>Background of the Document</vt:lpstr>
      <vt:lpstr>Requirements of the Document</vt:lpstr>
      <vt:lpstr>Why R and RMarkdown?  </vt:lpstr>
      <vt:lpstr>Process chart</vt:lpstr>
      <vt:lpstr>Importing in the data</vt:lpstr>
      <vt:lpstr>Importing in the data</vt:lpstr>
      <vt:lpstr>The RMarkdown Script</vt:lpstr>
      <vt:lpstr>Generating the document</vt:lpstr>
      <vt:lpstr>Generating the document</vt:lpstr>
      <vt:lpstr>Generating the document</vt:lpstr>
      <vt:lpstr>Generating the document</vt:lpstr>
      <vt:lpstr>PowerPoint Presentation</vt:lpstr>
      <vt:lpstr>Process chart</vt:lpstr>
      <vt:lpstr>Concluding remarks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Diabetes Indicator Document through RMarkdown</dc:title>
  <dc:creator>Victor Yu (MLCSU)</dc:creator>
  <cp:lastModifiedBy>Victor Yu (MLCSU)</cp:lastModifiedBy>
  <cp:revision>18</cp:revision>
  <dcterms:created xsi:type="dcterms:W3CDTF">2019-10-29T16:10:01Z</dcterms:created>
  <dcterms:modified xsi:type="dcterms:W3CDTF">2019-11-01T16:24:08Z</dcterms:modified>
</cp:coreProperties>
</file>